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">15646 2240 0,'-18'0'16,"0"0"-16,-17 35 15,0-17 1,0 17-16,-1 18 15,1-17-15,17-1 0,-17 0 0,17 0 16,1 18-16,17-35 16</inkml:trace>
  <inkml:trace contextRef="#ctx0" brushRef="#br0" timeOffset="2856.32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">15046 2699 0,'0'17'15,"18"-17"1,-1 0 0,1 18-16,17-18 15,53 0-15,-35 0 16,18 0-16,-18-18 15,17 18-15,1-17 0,-1 17 16,-17-18-16,0 18 0,-17 0 0,16 0 16,-34 0-16,0 18 15</inkml:trace>
  <inkml:trace contextRef="#ctx0" brushRef="#br0" timeOffset="211897.78">27093 2734 0,'18'0'31,"17"0"-15,18 18-16,-18-1 0,18-17 15,18 18-15,88-18 16,-53 0-16,-18 0 0,18-18 16,70 1-1,-106 17-15,-17-18 0,-17 18 16,-1 0-16</inkml:trace>
  <inkml:trace contextRef="#ctx0" brushRef="#br0" timeOffset="-203962.72">10336 3775 0,'18'0'16,"35"17"-1,-18-17-15,1 0 0,69-17 16,-52 17-16,0 0 15,0-18-15,0 18 0,35-18 16,-70 18-16,35 0 16,-36 0-1,1 0-15,0 0 16,-18-17-16,0-1 16</inkml:trace>
  <inkml:trace contextRef="#ctx0" brushRef="#br0" timeOffset="-203640.51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-196762.64">10142 10072 0,'0'0'0,"-17"0"16,34 17-1,36-17 1,-17 0 0,16 0-16,-16 0 0,17 0 15,0 0-15,52-17 16,-69 17-16,17-18 15,-36 18-15,1 0 16,-36 18-16</inkml:trace>
  <inkml:trace contextRef="#ctx0" brushRef="#br0" timeOffset="-196344.53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-195215.4">10636 17321 0,'-17'0'16,"34"0"15,19 18-15,-19 0-16,54-1 15,-18-17-15,-18 18 0,18-18 16,53 0-16,-53 0 16,0 0-16,17 0 15,-35 0-15,-17 0 0,0 18 16,-1-18-16,1 0 0</inkml:trace>
  <inkml:trace contextRef="#ctx0" brushRef="#br0" timeOffset="-194897.79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">15593 2223 0,'0'0'15,"-35"52"-15,-1-16 0,1-1 0,-36 53 16,36-53-1,0 1-15,0-1 0,17 0 16,0 1-16,1-1 0,-1-18 16</inkml:trace>
  <inkml:trace contextRef="#ctx0" brushRef="#br0" timeOffset="1790.21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">21996 547 0,'0'-18'0,"17"1"16,1 17-16,53-18 15,-19 0-15,1 18 16,0-17-16,0 17 0,18 0 16,35-18-16,-53 18 15,-18 0-15,0 0 0,18 0 16</inkml:trace>
  <inkml:trace contextRef="#ctx0" brushRef="#br0" timeOffset="13826.53">22401 564 0,'0'0'0,"0"36"0,18 17 0,0 0 16,17 17-16,-35-35 16,18 36-16,-18-36 15,0 1-15,0-1 0,0-18 16,17 19-1</inkml:trace>
  <inkml:trace contextRef="#ctx0" brushRef="#br0" timeOffset="14120.25">22789 882 0,'36'18'16,"-19"-18"-16,1 0 15,35 35-15,-18-17 16,-17-18-16,17 17 0,0 18 15,-17-35 1,0 18-16,-1 0 16</inkml:trace>
  <inkml:trace contextRef="#ctx0" brushRef="#br0" timeOffset="14272.7">23036 917 0,'-35'53'16,"70"-106"-16,-88 124 0,1-18 15,34-36-15,-17 19 16,17-19-16</inkml:trace>
  <inkml:trace contextRef="#ctx0" brushRef="#br0" timeOffset="15505.17">24642 476 0,'17'0'0,"36"-17"15,-18 17-15,1 0 0,87-18 16,-70 18-16,71-18 15,-72 1 1,1 17-16,0 0 16,-17 0-16</inkml:trace>
  <inkml:trace contextRef="#ctx0" brushRef="#br0" timeOffset="15733.47">25065 441 0,'0'35'15,"0"-17"1,0 0-16,0 17 0,0 0 16,18 53-1,-18-52-15,35 34 0,-35-35 16,35 18-1,-17-17-15,-1-19 0,1 1 16,17 0-16</inkml:trace>
  <inkml:trace contextRef="#ctx0" brushRef="#br0" timeOffset="16182.61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">4780 4604 0,'18'106'16,"-36"-212"-16,53 265 0,-35-89 0,18 18 15,-18-35-15,18 0 16,-18 35-16,0-52 16,17-1-16,-17-18 0,0 1 15,18 0-15</inkml:trace>
  <inkml:trace contextRef="#ctx0" brushRef="#br0" timeOffset="429.2">5239 5009 0,'35'53'16,"-70"-106"-16,88 124 0,-36-36 15,19-17-15,-19 17 16,19 0-16,-19-17 0,36 17 16,-18-17-16,1 0 15,-19-18-15</inkml:trace>
  <inkml:trace contextRef="#ctx0" brushRef="#br0" timeOffset="577.52">5433 5115 0,'-53'53'16,"106"-106"-16,-124 141 15,36-35-15,17-17 16,36-19-16,0 1 15,-1-18-15</inkml:trace>
  <inkml:trace contextRef="#ctx0" brushRef="#br0" timeOffset="777.25">6033 4939 0,'35'0'16,"-70"0"-16,105 0 0,-52 0 15,-1 0-15,1 0 0,17 0 16,-17 0-16</inkml:trace>
  <inkml:trace contextRef="#ctx0" brushRef="#br0" timeOffset="891.6">6103 5045 0,'0'0'0,"0"17"0,53-17 16,-35 0-16,52-17 15,-17-1-15,-18 18 16,1-18-16</inkml:trace>
  <inkml:trace contextRef="#ctx0" brushRef="#br0" timeOffset="1189.83">6967 4586 0,'18'0'16,"0"0"-16,-1 0 0,54-18 16,-18 18-16,35-17 15,-35-1-15,0 1 16,35-1-16,-53 18 16,1-18-16,-54 18 15,-17 18 1</inkml:trace>
  <inkml:trace contextRef="#ctx0" brushRef="#br0" timeOffset="1356.76">7320 4533 0,'0'0'0,"0"18"0,0 52 16,18 19-1,-18-36-15,17 52 16,1-69-16,0 52 15,-1-35-15,1-36 0,17 36 16,-17-35 0,0 0-16</inkml:trace>
  <inkml:trace contextRef="#ctx0" brushRef="#br0" timeOffset="1762.99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">3916 13194 0,'0'18'0,"17"17"16,36 88-1,0-52-15,18-18 0,70 88 16,-70-88-16,52 53 16,-52-71-16,17 35 15,-35-52-15,-18 17 16,-17-35-1,-18-17-15</inkml:trace>
  <inkml:trace contextRef="#ctx0" brushRef="#br0" timeOffset="3236.93">4374 13476 0,'-88'141'16,"176"-282"-16,-229 353 0,88-159 15,1 0-15,16 0 0,-17-1 16,18 19 0,35-53-16</inkml:trace>
  <inkml:trace contextRef="#ctx0" brushRef="#br0" timeOffset="3803.68">4815 12823 0,'-17'18'15,"-1"-18"-15,1 18 16,-36 17-16,35 0 15,0-17-15,1 35 16,17-35-16,0 34 16,0-34-16,53 35 15,-36-35-15,36 35 16,-35-36-16,35 18 16,-18-35-16,0 18 15</inkml:trace>
  <inkml:trace contextRef="#ctx0" brushRef="#br0" timeOffset="4081.15">5027 12965 0,'0'17'31,"0"1"-31,0 35 16,0-36-16,0 19 0,0-19 15,0 1-15,18 17 16,-1-35-16,1 0 15,0 0 1</inkml:trace>
  <inkml:trace contextRef="#ctx0" brushRef="#br0" timeOffset="4354.46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">7056 13476 0,'17'18'15,"18"35"1,18-18-16,36 36 16,-54-36-16,53 35 15,-53-34-15,18 17 16,-35-36-16,17 1 16</inkml:trace>
  <inkml:trace contextRef="#ctx0" brushRef="#br0" timeOffset="5655.51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">7955 13070 0,'0'0'0,"18"0"15,17 18 1,0 0-16,18-1 16,-17 1-1,-19-18-15,1 18 0,-1-18 16,1 17-16,-18 1 0,-18 17 15,1-17-15,-18 17 16,17-17-16,-17 17 16,35-17-16,-18 17 15,18-17-15</inkml:trace>
  <inkml:trace contextRef="#ctx0" brushRef="#br0" timeOffset="6823.68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">9807 13635 0,'18'0'16,"0"-18"-1,-1 18-15,1 0 16,-18-17 0</inkml:trace>
  <inkml:trace contextRef="#ctx0" brushRef="#br0" timeOffset="7463.81">10724 13353 0,'0'53'16,"0"-106"-16,18 141 0,35 0 16,-18-53-16,53 54 15,-35-54 1,53 35-16,-53-52 15,-18 0-15,-17-18 16,0 17-16</inkml:trace>
  <inkml:trace contextRef="#ctx0" brushRef="#br0" timeOffset="7640.57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">11553 12876 0,'18'18'16,"0"-18"-1,17 0-15,-17 18 0,52-18 16,-52 0-16,35-18 16,-36 18-1</inkml:trace>
  <inkml:trace contextRef="#ctx0" brushRef="#br0" timeOffset="8390.51">11695 12965 0,'0'0'15,"0"70"-15,0-52 0,0 17 16,17 0-16,-17-17 16,0 17-16,18-17 0,-18 0 15,18-1-15</inkml:trace>
  <inkml:trace contextRef="#ctx0" brushRef="#br0" timeOffset="8507.94">11853 13123 0,'36'18'31,"-72"-36"-31,107 71 0,-53-53 0,-1 18 16</inkml:trace>
  <inkml:trace contextRef="#ctx0" brushRef="#br0" timeOffset="8662.84">12012 13106 0,'0'0'16,"-35"17"-16,17 19 0,-17-1 15,17 18 1,18-36-16,18-17 16</inkml:trace>
  <inkml:trace contextRef="#ctx0" brushRef="#br0" timeOffset="8963.41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">4163 11836 0,'53'-53'16,"-106"106"-16,141-124 0,-35 1 15,-35 52-15,17 0 0,-18 1 16,1-1 0,0 18-16,-1 53 15,1-35-15,0 35 16,-1-18-16,1-18 16,0 1-16,-1 0 15,18-18-15,-17 0 16</inkml:trace>
  <inkml:trace contextRef="#ctx0" brushRef="#br0" timeOffset="10287.81">3545 10301 0,'0'0'0,"0"71"15,18-18-15,0 17 0,-1 1 16,1 17-16,-18 18 0,35 88 16,-17-106-16,0-17 15,17 34-15,-18-87 16,19 17-16,-19-35 16,19-53-1</inkml:trace>
  <inkml:trace contextRef="#ctx0" brushRef="#br0" timeOffset="10692.8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">6597 10266 0,'0'35'15,"0"0"-15,18 36 16,17 88-16,-17-53 16,17 123-1,-18-106-15,-17-34 0,18-1 16,0-35-16,-1 35 16,-17-71-16,0 1 15,18-18-15,-18-18 0,0-52 16</inkml:trace>
  <inkml:trace contextRef="#ctx0" brushRef="#br0" timeOffset="12295.84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">10654 11853 0,'0'0'0,"18"36"16,-1 34 0,-17 1-16,18 52 15,-18-52-15,17 17 16,-17-17-16,0-1 0,0 36 16,0-71-16,0-17 0,0-1 15,18-17-15</inkml:trace>
  <inkml:trace contextRef="#ctx0" brushRef="#br0" timeOffset="13218.94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">10160 10407 0,'0'0'15,"0"123"-15,0-52 0,18 17 0,-18 89 16,0-89-16,0-18 16,0 1-16,17-18 15,-17-18-15,36 0 16,-19-35-16,1-17 15</inkml:trace>
  <inkml:trace contextRef="#ctx0" brushRef="#br0" timeOffset="14156.91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">3898 9331 0,'0'18'16,"0"17"-16,0 71 16,18-36-16,-1 107 15,-17-89-15,18 0 16,0 53-16,-18-88 15,17-18-15,-17-17 0,18 0 16,-18-1-16,0-34 16</inkml:trace>
  <inkml:trace contextRef="#ctx0" brushRef="#br0" timeOffset="14987.12">3634 9454 0,'35'18'0,"18"-18"16,-18 0-16,53-35 15,-35 17 1,-18-17-16,1 17 0,-19 1 16,19-19-16,-36 19 15,0 34 1,0 36-16,0-17 15,35 69 1,-17-69-16,17 52 16,0-35-16,-17-18 0</inkml:trace>
  <inkml:trace contextRef="#ctx0" brushRef="#br0" timeOffset="18797.58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">3916 7990 0,'0'0'0,"0"18"31,-35 0-31,35-1 16,-36 19-16,19-1 15,-1-17-15,0 17 16,1-18-16,17 19 0,0-1 16,0 0-16,17-17 15,1 0-15,0-18 0,17 35 16,0-35-16,0 35 15,1-35-15,-19 18 16,-17-1-16,18-17 0</inkml:trace>
  <inkml:trace contextRef="#ctx0" brushRef="#br0" timeOffset="24713.18">4075 8114 0,'0'18'16,"0"-1"-16,0 36 0,0-18 16,17 18-16,-17-35 15,18 0-15,-18 17 16,18-35-16,-1 17 15,1-34 1</inkml:trace>
  <inkml:trace contextRef="#ctx0" brushRef="#br0" timeOffset="24975.59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">6897 9419 0,'0'0'16,"-18"0"-16,18 18 0,0 52 15,0-17-15,18 71 16,-1-36-16,-17-17 0,18-1 16,17 71-1,-17-106-15,17 36 16,-17-53-16,0-1 16,-18-34-16</inkml:trace>
  <inkml:trace contextRef="#ctx0" brushRef="#br0" timeOffset="25759.29">6632 9631 0,'36'-53'16,"-72"106"-16,107-141 0,-18 17 16,-18 53-16,0-17 15,1 18-15,-19-1 0,36 18 16,-18 0-16,1 53 15,-19-36-15,19 36 16,-19-17-16,1-1 16,-1-17-1,1-1-15</inkml:trace>
  <inkml:trace contextRef="#ctx0" brushRef="#br0" timeOffset="26337.15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">7073 8043 0,'-35'0'0,"70"0"0,-88 18 15,18 35-15,0-35 16,-1 70 0,36-53-16,0 18 15,18-35-15,17-1 16,-17 1-16,17-18 16,36-18-16</inkml:trace>
  <inkml:trace contextRef="#ctx0" brushRef="#br0" timeOffset="27032.51">7214 8061 0,'18'0'16,"0"18"-16,17-1 15,-35 1-15,18 0 16,-18-1-16,17 1 0,-17 17 15,0-17-15,0-1 16,0 1 0,0 0-1,18-18-15,-1 0 16,36-18-16,-35 0 16,0 18-1</inkml:trace>
  <inkml:trace contextRef="#ctx0" brushRef="#br0" timeOffset="27277.43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">10478 9666 0,'0'0'0,"-18"0"0,0 0 15,1 0-15,-1 35 0,18 36 16,0-18 0,35 53-16,-35-53 15,36 35-15,-19-53 16,1-17-16,-1 17 15,-17-17-15,18-18 0</inkml:trace>
  <inkml:trace contextRef="#ctx0" brushRef="#br0" timeOffset="28078.22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">10178 7832 0,'17'0'16,"1"-18"-16,0 0 15,-1 18-15,1-17 0,35-19 16,-36 19-16,19-18 15,-36 17-15,17 0 16,-17 36 0,18 35-16,0-18 15,17 36-15,-17-36 16,-1-17-16,1 17 0,35 0 16,-36-17-16,19-1 15</inkml:trace>
  <inkml:trace contextRef="#ctx0" brushRef="#br0" timeOffset="30203.1">10936 7867 0,'-35'35'15,"17"-17"1,-35 52-16,18-17 16,-18 18-16,53-18 15,-18 0-15,36-36 16,17 19-16,1-19 16,17-17-1,-18 18-15,18-18 16,-18 0-16,0-18 15</inkml:trace>
  <inkml:trace contextRef="#ctx0" brushRef="#br0" timeOffset="30592.57">11042 7973 0,'0'0'0,"18"0"0,-1-18 16,1 18-16,35 0 16,-18-17-1,18 17 1,-35 0-1,-36 0 1</inkml:trace>
  <inkml:trace contextRef="#ctx0" brushRef="#br0" timeOffset="30719.82">11183 7973 0,'0'0'16,"0"53"-16,-18-18 0,18 0 0,0 1 16,0 16-16,0-16 15,18 17-15,0-18 16,-18-17-16,17-1 0,1 1 15,0-18 1,-1 0-16</inkml:trace>
  <inkml:trace contextRef="#ctx0" brushRef="#br0" timeOffset="31091.31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">11589 7920 0,'35'0'16,"-17"18"-16,17 17 15,18 18-15,-18-18 16,18 36-16,-18-36 16,-17 18-1,-18-18-15,0-17 0,0-1 16,-18 1-16,18 0 0,-35-1 15,17-17-15,18-17 32,18 17-17</inkml:trace>
  <inkml:trace contextRef="#ctx0" brushRef="#br0" timeOffset="32632.05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">9243 10830 0,'-18'0'16,"36"0"-1,52 18 1,-17-18-16,71 0 15,-54-18-15,1 1 16,-1 17-16,1-18 0,0 0 16,-54 18-16,1 0 15,-18-17-15,-18 17 16</inkml:trace>
  <inkml:trace contextRef="#ctx0" brushRef="#br0" timeOffset="33177.28">9754 10742 0,'0'18'16,"53"-1"-1,-35 1-15,0-18 16,17 18-16,-18-1 0,1 1 16,17 0-1,-35-1-15,0 1 0,0-1 16,-17 1-16,-1 0 0,-17-1 16,0 1-16,-1 0 0,-34-1 15,17-17-15</inkml:trace>
  <inkml:trace contextRef="#ctx0" brushRef="#br0" timeOffset="34006.05">4815 10883 0,'18'0'16,"-36"0"93,36 0-62,17 0-47,-17 0 16,17 0-16,18 0 0,18 0 16,-1 0-16,18 0 0,107 0 15,-72 0-15,-17 0 16,0 0-1,-1 0-15,1 0 0,35 0 16,-88 0-16,18 0 16,-53 0-16,-36 0 15,0 0 1</inkml:trace>
  <inkml:trace contextRef="#ctx0" brushRef="#br0" timeOffset="34229.65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1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5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">1729 10089 0,'0'0'16,"-36"18"-16,19 0 0,-36-1 15,18 19 1,17-19-16,0 1 0,18 0 16,-17-1-16,17 18 0,17 18 15,-17-35-15,18 17 16,0-17-16,-1 0 0,1-1 15,35 1 1,-36-18-16,19 18 16,-36-1-16</inkml:trace>
  <inkml:trace contextRef="#ctx0" brushRef="#br0" timeOffset="36392.25">1834 10195 0,'-35'36'0,"70"-72"0,-87 89 16,52-35-16,-18 52 16,18-34-16,35-1 15,-17-17-15,17-1 16,0-17-16,-17 0 15,0 0-15,-1-17 0,1-1 16,-18-17-16,-18 17 16,-17-17-1,-18-1-15,18 36 16,0 0-16</inkml:trace>
  <inkml:trace contextRef="#ctx0" brushRef="#br0" timeOffset="36760.01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8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">10689 11236 0,'-17'35'16,"17"-17"-16,17-18 15,1 0-15,17 0 16,0-18-16,-17 1 15,0 17-15,-1-18 16,-17 0-16,0 1 16,-35-1-16,0 18 15,-1 0-15,1 0 0,0 0 16,-18 18-16,35-1 16,-17 1-1</inkml:trace>
  <inkml:trace contextRef="#ctx0" brushRef="#br0" timeOffset="50473.75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">5415 15628 0,'71'0'0,"-142"0"0,177 0 15,-71 0-15,36 0 16,-54 0-16,1 0 0,0 0 15</inkml:trace>
  <inkml:trace contextRef="#ctx0" brushRef="#br0" timeOffset="51992.09">6033 15452 0,'35'17'15,"-18"-17"-15,72 18 16,-36-18-16,-1 0 15,37-18-15,-36 18 16,-36 0-16,18 0 0,-17-35 16</inkml:trace>
  <inkml:trace contextRef="#ctx0" brushRef="#br0" timeOffset="52363.58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">7161 15434 0,'0'0'15,"0"18"-15,18-1 0,53 1 16,-18 0-16,52-1 16,-52-17-16,0 0 15</inkml:trace>
  <inkml:trace contextRef="#ctx0" brushRef="#br0" timeOffset="53191.78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5">8908 15558 0,'0'0'16,"0"88"-16,0-53 0,0 18 15,0-35-15,0-36 16,0-35-1,17 18 1,1-36-16,-18 36 16,18 0-16,17-36 15,0 53 1,-17 18-16,-1 36 16,-17-1-16,18 18 15,-18-18-15,18-17 16,-18 35-16,17-53 15</inkml:trace>
  <inkml:trace contextRef="#ctx0" brushRef="#br0" timeOffset="54287.9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">2452 13511 0,'0'0'0,"53"0"16,-36 0-16,19 0 0,-1 0 15,0 0-15,0 0 0,36 18 16,-36 0-1,-17-1-15,-18 1 0,0 53 16,-18-36-16,-52 35 16,17-17-16,0-17 15,-71 52-15,72-53 16</inkml:trace>
  <inkml:trace contextRef="#ctx0" brushRef="#br0" timeOffset="59727.59">1570 8414 0,'-18'0'0,"36"0"0,-53 17 16,17-17-16,18 18 15,18-18 1,-1 18-16,54-18 16,-18-18-16,53 0 15,-36 1-15,36-1 16,-53 18-16,17-18 15,-34 18-15,-1 0 16,-17 0 0</inkml:trace>
  <inkml:trace contextRef="#ctx0" brushRef="#br0" timeOffset="59967.73">2028 8202 0,'18'0'16,"17"-18"-16,1 18 15,-1 0-15,18 36 16,-35-19-16,-1 19 16,1-19-16,-18 19 0,0 34 15,-18-35-15,-35 36 16,18-36-16,-71 53 15,53-52 1,-17 17-16</inkml:trace>
  <inkml:trace contextRef="#ctx0" brushRef="#br0" timeOffset="72211.32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">17639 5203 0,'18'0'16,"-36"0"-16,71-17 0,-18-1 15,18-17-15,18 17 16,-36 1-1,-18 17 1</inkml:trace>
  <inkml:trace contextRef="#ctx0" brushRef="#br0" timeOffset="73017.67">17692 4815 0,'0'71'0,"0"-142"0,17 177 15,1 18 1,0-71-16,-1 0 0,19-1 0,-19 1 16,36 18-1,0 0-15,-35-54 0,-1-17 16,1 0 0</inkml:trace>
  <inkml:trace contextRef="#ctx0" brushRef="#br0" timeOffset="73157.53">18009 5168 0,'0'53'0,"18"-18"15,-18-17-15,18 17 0,-1-17 16,1 0-16,17-1 16,-17 1-16</inkml:trace>
  <inkml:trace contextRef="#ctx0" brushRef="#br0" timeOffset="73634.84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5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39">19138 5203 0,'35'0'15,"-17"0"-15,17 0 16,-17-17-16,0 17 0,-1 0 16</inkml:trace>
  <inkml:trace contextRef="#ctx0" brushRef="#br0" timeOffset="74815.2">19226 4815 0,'0'36'0,"0"-1"15,0 71-15,0-53 16,18 70-16,-18-17 16,35-35-1,-17-36-15,-18 0 16</inkml:trace>
  <inkml:trace contextRef="#ctx0" brushRef="#br0" timeOffset="74986.16">18203 4833 0,'18'18'16,"-36"-36"-16,54 53 0,-36-17 0</inkml:trace>
  <inkml:trace contextRef="#ctx0" brushRef="#br0" timeOffset="75543.77">20690 5027 0,'0'0'0,"-35"-18"0,18 18 15,-19 0-15,19 0 16,-19 36-16,36-1 15,0 71 1,18-71-16,17 0 0,36 36 16,-18-53-16,0-18 15,70 0-15,-70-18 16,0-17-16,0-1 0,-18 1 16,18-35-16,-35 34 15</inkml:trace>
  <inkml:trace contextRef="#ctx0" brushRef="#br0" timeOffset="75726.08">21026 4674 0,'52'141'0,"-104"-282"0,122 353 16,-52-141-16,17 70 15,0-71-15,1 36 16,-1-71-16,0 36 15,0-53-15,-17-18 0,17 0 16,1-36 0</inkml:trace>
  <inkml:trace contextRef="#ctx0" brushRef="#br0" timeOffset="75976.6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">21766 5133 0,'0'0'0,"-17"-18"0,-19 36 16,19-18-16,17 18 16,0-1-16,0 1 0,17 35 15,1-18-15,53 0 16,-36-35-16,18 36 16,-35-36-16,-36 0 31,-17 0-16,-1 0-15,19 0 0,-36 0 16,35 0 0,18-18-16</inkml:trace>
  <inkml:trace contextRef="#ctx0" brushRef="#br0" timeOffset="76471.8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">22066 5221 0,'18'18'0,"-36"-36"0,54 53 15,-1-17 1,-18 0-16,1-1 0,0 1 16,-1-18-16,1 18 15,0-18-15</inkml:trace>
  <inkml:trace contextRef="#ctx0" brushRef="#br0" timeOffset="76994.2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8">22437 5168 0,'17'18'0,"-34"-36"0,34 53 16,1 1-16,-18-19 15,0 1-15,18-18 16</inkml:trace>
  <inkml:trace contextRef="#ctx0" brushRef="#br0" timeOffset="77238.47">22507 5009 0,'0'-17'15,"18"17"1,0 0 0,-1 0-16</inkml:trace>
  <inkml:trace contextRef="#ctx0" brushRef="#br0" timeOffset="77671.6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">23107 5080 0,'35'0'16,"-17"0"-16,0 0 0,34-18 16,-34 18-16,17-17 15,1-1-15,-19 0 16,-17 1-1,-17-1 1</inkml:trace>
  <inkml:trace contextRef="#ctx0" brushRef="#br0" timeOffset="78012.48">23213 4904 0,'0'0'16,"-18"88"-16,18-35 15,18 35-15,-1-53 16,1 18-16,17-18 16,-17-35-16,-18 18 15,35-36 1,-35 1-16</inkml:trace>
  <inkml:trace contextRef="#ctx0" brushRef="#br0" timeOffset="78122.52">23460 5151 0,'17'35'16,"-34"-70"-16,52 87 0,-35-34 15,18-18-15</inkml:trace>
  <inkml:trace contextRef="#ctx0" brushRef="#br0" timeOffset="78289.28">23671 5186 0,'0'0'16,"53"-18"-16,-35 18 0,0 0 0,17 0 16,-17 18-16,-1-18 15,18 0 1,-17 0-16,0 0 16,-1 17-16</inkml:trace>
  <inkml:trace contextRef="#ctx0" brushRef="#br0" timeOffset="79780.53">17692 5962 0,'0'18'0,"17"17"15,36 18 1,-35 0-16,35-18 0,-18 0 16,36 18-1,-36-18-15,18 1 16,-35-19-16,17-17 16</inkml:trace>
  <inkml:trace contextRef="#ctx0" brushRef="#br0" timeOffset="79941.95">17868 6068 0,'-70'106'16,"140"-212"-16,-176 265 0,53-71 15,36-53-15,17 18 16,17-35-16,1-18 15</inkml:trace>
  <inkml:trace contextRef="#ctx0" brushRef="#br0" timeOffset="80152.42">18380 6085 0,'0'0'0,"35"-17"0,36 17 16,-36 0-16,18 0 15,-36 0-15,19 0 16,-36 17-16</inkml:trace>
  <inkml:trace contextRef="#ctx0" brushRef="#br0" timeOffset="80264.45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">19244 5909 0,'18'71'0,"-36"-142"0,36 195 16,-1-36 0,-17-53-16,18 18 0,0 35 15,17-35 1,-17-35-16</inkml:trace>
  <inkml:trace contextRef="#ctx0" brushRef="#br0" timeOffset="81104.42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">19950 6174 0,'0'0'15,"-18"17"-15,0 1 0,1 17 0,-1-17 16,-17 17 0,35-17-16,0-1 15,0 1-15</inkml:trace>
  <inkml:trace contextRef="#ctx0" brushRef="#br0" timeOffset="81439.15">20161 6174 0,'0'0'15,"88"0"-15,-52-18 0,52 0 16,-53 1 0,18-1-16,-35 0 15,-36 18-15,0 0 16,-17-17-16</inkml:trace>
  <inkml:trace contextRef="#ctx0" brushRef="#br0" timeOffset="81637.18">20232 6015 0,'0'88'16,"0"-176"-16,0 229 0,0-88 15,35 35-15,-17-53 16,17 18-16,-17-35 16,17 0-1,-17-18-15,-1 0 0,1 0 16</inkml:trace>
  <inkml:trace contextRef="#ctx0" brushRef="#br0" timeOffset="93244.95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">20461 6809 0,'0'0'0,"-18"0"16,1 17-1,17 1-15,-35 35 16,17-18-16,0 0 0,-17 89 15,17-71-15,-35 70 16,36-70-16,-18 35 16,17-52-16,0 34 15,1-52 1,17 17-16,0-53 31</inkml:trace>
  <inkml:trace contextRef="#ctx0" brushRef="#br0" timeOffset="97927.04">20743 7073 0,'0'18'16,"0"-36"-16,0 53 0,0-17 0,0 0 0,18 35 15,-18-18-15,18 18 16,-18-18 0,17 18-16,-17-18 15,18 18-15</inkml:trace>
  <inkml:trace contextRef="#ctx0" brushRef="#br0" timeOffset="100835.82">22931 6844 0,'17'0'15,"-17"18"-15,18 34 16,-1-16-16,1 34 16,-18-17-16,18-18 0,-1 36 15,-17-36-15,18 1 16,-18-19-16,0 19 15</inkml:trace>
  <inkml:trace contextRef="#ctx0" brushRef="#br0" timeOffset="101180.06">23354 7144 0,'0'0'16,"18"0"-16,-1 0 15,1 0 1,-1 0 0,1 0-1</inkml:trace>
  <inkml:trace contextRef="#ctx0" brushRef="#br0" timeOffset="101307.71">23566 7179 0,'0'0'0,"17"0"15,1 0-15,-1 0 16</inkml:trace>
  <inkml:trace contextRef="#ctx0" brushRef="#br0" timeOffset="101429.88">23742 7126 0,'18'0'31</inkml:trace>
  <inkml:trace contextRef="#ctx0" brushRef="#br0" timeOffset="101657.98">23989 6897 0,'0'0'0,"18"-18"16,-1 18-16,1 0 0,35 0 15,-36-17-15,19 17 16,-19 0 0</inkml:trace>
  <inkml:trace contextRef="#ctx0" brushRef="#br0" timeOffset="101947.75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">17233 10548 0,'0'18'0,"0"52"16,18-17-1,-1 18-15,-17 17 0,18 88 16,0-87-16,-18 69 16,0-87-16,17 17 15,-17-53-15,36-17 16,-36-36 0</inkml:trace>
  <inkml:trace contextRef="#ctx0" brushRef="#br0" timeOffset="109393.4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">17886 11906 0,'0'18'31,"0"35"-31,0 0 16,-18 53-16,18-54 15,18 72 1,-1-71-16,19 17 16,-36-52-16,35 17 15,-17-35-15,-1 0 16,-17-17-16</inkml:trace>
  <inkml:trace contextRef="#ctx0" brushRef="#br0" timeOffset="110589.3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">17798 13053 0,'0'17'0,"0"1"15,17 17-15,1 1 16,17-1-16,0 18 0,54 17 16,-54-52-16,36 35 15,-36-18-15,18-17 16,-36-1-16</inkml:trace>
  <inkml:trace contextRef="#ctx0" brushRef="#br0" timeOffset="111246.4">18009 13212 0,'-53'70'16,"106"-140"-16,-123 175 0,17-34 15,35-53-15,-17 34 16,17-34-16,1 0 16</inkml:trace>
  <inkml:trace contextRef="#ctx0" brushRef="#br0" timeOffset="111562.02">18292 12771 0,'0'0'0,"-18"0"31,0 35-31,1-18 16,-1 54-16,18-53 16,0 17-16,0 0 0,18 18 15,-1-35-15,19 17 16,-19-35 0,18 18-16,1-18 15,-19 0-15,-17-18 16</inkml:trace>
  <inkml:trace contextRef="#ctx0" brushRef="#br0" timeOffset="111763.67">18450 12894 0,'0'18'16,"0"17"-16,0-17 0,0 52 15,18-52-15,0 35 16,-1-36-16,1-17 16,-18 18-16,35-18 15,-17-18-15,-18 1 16</inkml:trace>
  <inkml:trace contextRef="#ctx0" brushRef="#br0" timeOffset="112030.38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">18927 11060 0,'-18'0'0,"18"-18"16,18 18 0,52 18-1,-17-1-15,0-17 16,17 18-16,89 0 15,-88-18-15,-1 0 0,71 0 16,-88 0 0,-17 0-16,-1 0 15,0-18-15,-35 0 0</inkml:trace>
  <inkml:trace contextRef="#ctx0" brushRef="#br0" timeOffset="113692.15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">20814 11836 0,'0'0'0,"18"17"16,-1 54-16,1-36 15,-1 89-15,1-71 16,0 70-16,-1-70 15,1 18 1,-18-54-16,0 1 16,0-36-16,-18 1 15</inkml:trace>
  <inkml:trace contextRef="#ctx0" brushRef="#br0" timeOffset="114971">20638 11853 0,'0'0'0,"0"-17"0,17-1 0,18-17 16,18 0-1,-35 17-15,17 0 16,-17 1-16,0 17 0,17 0 16,0 35-16,-17 0 15,17 36-15,-17-36 16,-1 0-16,1-17 0,-18 17 15,35 18 1,-35-35-16,18-1 16</inkml:trace>
  <inkml:trace contextRef="#ctx0" brushRef="#br0" timeOffset="115328.25">20620 13053 0,'35'35'0,"0"-17"16,1 17-16,17-17 0,35 52 16,-35-52-1,17 35-15,-34-36 16,-1 1-16,-35-36 15</inkml:trace>
  <inkml:trace contextRef="#ctx0" brushRef="#br0" timeOffset="115494.19">20955 13035 0,'0'0'0,"-53"71"16,0-18-16,18-18 0,0 18 15,-1-18-15,19 0 16,-19 1-16,54-36 16,17-18-1</inkml:trace>
  <inkml:trace contextRef="#ctx0" brushRef="#br0" timeOffset="115783.66">21184 12647 0,'0'0'16,"-17"0"-16,-1 35 15,-17-17-15,17 0 16,-17 35-1,35-36-15,-18 36 16,18-18-16,18 1 16,-1-19-16,36 19 15,-17-36-15,17 17 16,-36-17-16,36-17 16,-53-1-16</inkml:trace>
  <inkml:trace contextRef="#ctx0" brushRef="#br0" timeOffset="116100.6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">21890 10971 0,'0'0'0,"-18"0"16,18 18-16,0 0 15,53-1 1,0-17-16,71 0 16,-72 0-16,72 0 15,-71 0-15,53 18 16,-71-18-16,0 0 15,-17 0-15</inkml:trace>
  <inkml:trace contextRef="#ctx0" brushRef="#br0" timeOffset="117524.52">22472 10918 0,'35'36'15,"-70"-72"-15,88 89 0,-18-17 16,-17-19-16,17 19 0,18-1 15,-35-17-15,-1 34 16,-17-34-16,-35 0 16,17-1-16,-35 1 15,36-18-15,-18 0 16</inkml:trace>
  <inkml:trace contextRef="#ctx0" brushRef="#br0" timeOffset="117724.55">23513 11130 0,'17'18'0,"-34"-36"0,52 36 15,18-18-15,-18 0 16,18 0 0</inkml:trace>
  <inkml:trace contextRef="#ctx0" brushRef="#br0" timeOffset="117870.93">24095 11130 0,'35'0'16,"-70"0"-16,88 0 0,-36 0 0,36 0 16,-35 0-16,-18-17 15</inkml:trace>
  <inkml:trace contextRef="#ctx0" brushRef="#br0" timeOffset="118019.17">24589 11148 0,'17'0'0,"1"0"16</inkml:trace>
  <inkml:trace contextRef="#ctx0" brushRef="#br0" timeOffset="118153.7">24941 11113 0,'18'0'16,"-36"0"-16,54 0 0,-19 0 16,1 0-16</inkml:trace>
  <inkml:trace contextRef="#ctx0" brushRef="#br0" timeOffset="118475.56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">26511 10742 0,'0'18'16,"0"17"-1,0 18-15,0 17 0,0 19 16,18-1-16,-18 18 0,35 123 16,-35-141-16,53 71 15,-35-106-15,-1-18 16,19 0-16,-36-17 0,17 0 15,1-54 1</inkml:trace>
  <inkml:trace contextRef="#ctx0" brushRef="#br0" timeOffset="126645.45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3">17145 14058 0,'18'0'0,"17"-17"16,0 17-16,18-18 15,0 18-15,0-18 0,0 1 16,0-1-16,17-17 16,-34 35-16,-19 0 15</inkml:trace>
  <inkml:trace contextRef="#ctx0" brushRef="#br0" timeOffset="128086.37">17480 14111 0,'0'0'16,"18"106"-16,-1-53 0,-17 0 15,18 0-15,0 53 0,-18-71 16,0 0-16,0-17 0,0 17 15,17-35-15</inkml:trace>
  <inkml:trace contextRef="#ctx0" brushRef="#br0" timeOffset="128791.43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">18380 14482 0,'-36'-18'16,"36"0"-16,0 1 16,18-1-1,0 0-15,-1 1 0,19-1 0,17 0 16,-36 1-16,1 17 15,-1 0 1,1 0 0</inkml:trace>
  <inkml:trace contextRef="#ctx0" brushRef="#br0" timeOffset="129603.55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">20655 13794 0,'0'0'16,"18"17"-16,-1 1 0,19 0 15</inkml:trace>
  <inkml:trace contextRef="#ctx0" brushRef="#br0" timeOffset="130715.9">22737 14164 0,'17'0'15,"1"0"-15,-1 0 16,1 0-16</inkml:trace>
  <inkml:trace contextRef="#ctx0" brushRef="#br0" timeOffset="130882.96">23442 14164 0,'18'0'16</inkml:trace>
  <inkml:trace contextRef="#ctx0" brushRef="#br0" timeOffset="131022.58">23901 14093 0,'0'0'0,"17"0"0,1 0 16,0 0 0</inkml:trace>
  <inkml:trace contextRef="#ctx0" brushRef="#br0" timeOffset="131167.54">24465 14182 0,'0'0'16,"18"0"0</inkml:trace>
  <inkml:trace contextRef="#ctx0" brushRef="#br0" timeOffset="131287.84">24836 14199 0,'0'0'16,"17"0"-16,1 0 16,-1 0-1</inkml:trace>
  <inkml:trace contextRef="#ctx0" brushRef="#br0" timeOffset="131399.16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">26811 13458 0,'18'36'31,"52"34"-16,-34-34 1,-1-1-16,18 0 0,-18 18 16,53 0-16,-52-18 15,16 1-15,-52-19 16,18-17-16,-36 0 16</inkml:trace>
  <inkml:trace contextRef="#ctx0" brushRef="#br0" timeOffset="134097.12">27129 13529 0,'-53'71'16,"35"-36"-16,-17 0 0,17 0 15,-35 36-15,36-36 16,-19 18-1,19-35-15,17-1 0,17-17 16,-17-17-16</inkml:trace>
  <inkml:trace contextRef="#ctx0" brushRef="#br0" timeOffset="134386.4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">27728 13212 0,'18'-89'16,"-36"178"-16,18-72 0,0 18 0,0 36 15,18-53-15,-18 17 16,0-17-16,0-1 0,0 1 16,0 17-16,0-17 15</inkml:trace>
  <inkml:trace contextRef="#ctx0" brushRef="#br0" timeOffset="134975.04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4">28046 13106 0,'0'17'16,"17"1"-1,19 0-15,-1-18 16,36 17-1,-36 1-15,0 0 0,0-18 16,-17 17-16,0 18 0,-1 1 16,-17-19-16,-17 1 15,-1 0-15,0-1 0,-34 19 16,34-36-16,-17 35 16,17-35-16,-17 17 15</inkml:trace>
  <inkml:trace contextRef="#ctx0" brushRef="#br0" timeOffset="136299.7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7">27587 14376 0,'0'0'16,"0"53"-16,0-18 0,0-17 16,18 52-1,-18-52-15,35 17 0,0-35 16,1 0-16,-19 0 15,1-18 1,0 1-16,-18-1 0,0 0 0,0-17 16,0 0-16,-18 17 15,0 1-15,18-1 16</inkml:trace>
  <inkml:trace contextRef="#ctx0" brushRef="#br0" timeOffset="136665.4">27940 14499 0,'0'0'0,"0"18"0,0 17 15,0-17-15,18-1 16,-18 1-16,17 0 16,1-18-16,0-18 15</inkml:trace>
  <inkml:trace contextRef="#ctx0" brushRef="#br0" timeOffset="136788.22">27975 14288 0,'0'0'15,"0"-18"-15,0 36 16,0-1 0,0 1-1</inkml:trace>
  <inkml:trace contextRef="#ctx0" brushRef="#br0" timeOffset="136910.97">28063 14429 0,'0'17'15</inkml:trace>
  <inkml:trace contextRef="#ctx0" brushRef="#br0" timeOffset="137394.26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">26952 9772 0,'0'0'16,"-35"53"-16,35 0 0,0 88 15,0-71-15,0 19 0,0-19 16,18 1-16,-18-1 0,17 36 15,1-53-15,-18 0 16,0-35 0,0-1-16,-18-34 31</inkml:trace>
  <inkml:trace contextRef="#ctx0" brushRef="#br0" timeOffset="142668.1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">21096 16157 0,'18'0'16,"17"0"-1,0 0-15,18 18 16,35-18-16,1 0 15,-72 0-15,19 0 16,-1-18-16</inkml:trace>
  <inkml:trace contextRef="#ctx0" brushRef="#br0" timeOffset="155984.91">21890 15928 0,'18'0'0,"34"0"16,37-18-1,-36 18-15,-1-17 16,1-1-16,-17 18 0,-1-18 0,-17 18 16,-1 0-16</inkml:trace>
  <inkml:trace contextRef="#ctx0" brushRef="#br0" timeOffset="156368.94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4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">31221 10707 0,'0'17'15,"0"1"-15,0 17 0,0 18 16,0 18-16,17-18 0,19 88 16,-19-53-16,1 53 15,0-70-15,-1 52 16,-17-70-16,0 0 15,0-35-15,0 17 16,0-17-16,0-36 16,0 0-1</inkml:trace>
  <inkml:trace contextRef="#ctx0" brushRef="#br0" timeOffset="176211.72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">33126 16051 0,'17'0'15,"19"0"1,-19 0-16,19 0 16,-19 0-16,19 0 15,-19 0-15,1 0 16,0-17-16,-1 17 16,18 0-1,1 0-15,-19 0 16,19 0-16,-19 0 15,1 0-15,-36 17 32</inkml:trace>
  <inkml:trace contextRef="#ctx0" brushRef="#br0" timeOffset="180805.17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">31873 14076 0,'0'-18'16,"18"36"-1,17 17-15,1-17 16,52 52-16,-35-34 15,17 17-15,36-1 16,-71-16-16,18-1 16,18 0-16,-53-17 15,-18 0-15,0-1 0,-18-17 16,-35 0 0</inkml:trace>
  <inkml:trace contextRef="#ctx0" brushRef="#br0" timeOffset="182841.46">32332 14076 0,'0'0'16,"-35"-18"-16,17 36 0,-35 17 16,36 0-16,-54 54 15,36-36-15,-18 35 16,35-53-16,1 0 15,17-17-15,0 17 16,-18-35-16</inkml:trace>
  <inkml:trace contextRef="#ctx0" brushRef="#br0" timeOffset="183575.17">31838 9737 0,'18'-71'0,"-36"142"0,36-177 16,-18 88-16,-18 53 31,1 36-31,17 0 16,0-1-16,-18 1 15,18 17-15,0 0 0,0-17 16,18-18-16,-1 17 0,18 18 16,-17-52-16,17 17 15,-35-36-15,18-17 16,-18-17-1</inkml:trace>
  <inkml:trace contextRef="#ctx0" brushRef="#br0" timeOffset="183857.92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">5309 13212 0,'0'0'0,"18"0"16,17 0-16,1 0 15,16-18-15,-16 18 16,-19-18-16,1 18 16</inkml:trace>
  <inkml:trace contextRef="#ctx0" brushRef="#br0" timeOffset="1133.48">5944 13088 0,'-35'18'16,"70"-36"-16,-70 53 15,70-35 1,1 0-16,17 0 0,-18-17 15,18 17-15,17-36 16,-17 19 0,-35-1-16</inkml:trace>
  <inkml:trace contextRef="#ctx0" brushRef="#br0" timeOffset="1511.23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">6862 13194 0,'0'0'0,"17"18"0,18-18 16,1 0-16,34 0 15,-34 0 1,-1-18-16,-18 18 0</inkml:trace>
  <inkml:trace contextRef="#ctx0" brushRef="#br0" timeOffset="2112.73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">8343 13247 0,'0'-18'31,"18"1"-15,-18-1-16,0 0 16,35-17-16,-17 17 15,-1 1-15,19 17 0,-19-18 16,19 18-16,-19 18 15,-17 35 1,0-18-16,0 35 16,0-52-16,-17 17 15,17-17-15,0 0 16,17-18-16</inkml:trace>
  <inkml:trace contextRef="#ctx0" brushRef="#br0" timeOffset="3330.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">4357 4374 0,'0'53'0,"0"-106"0,0 142 16,0-36-1,0-18-15,17-18 16,1 1-16</inkml:trace>
  <inkml:trace contextRef="#ctx0" brushRef="#br0" timeOffset="5993.67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2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">8202 4216 0,'18'-18'16,"-1"18"-16,36 0 15,-35 0-15,35 0 16,-36 0-16,19-18 15,-19 1-15,-17-1 0,0 1 16,0-1-16,0 0 16</inkml:trace>
  <inkml:trace contextRef="#ctx0" brushRef="#br0" timeOffset="8412.84">8378 3863 0,'0'0'15,"0"123"-15,0-52 0,0 0 16,0 52-16,18-70 16,0 17-1,-18-34-15,17-19 16,1-17-16</inkml:trace>
  <inkml:trace contextRef="#ctx0" brushRef="#br0" timeOffset="8564.19">8590 4286 0,'18'53'15,"-36"-106"-15,36 124 0,-18-54 16,17 19 0,1-36-16</inkml:trace>
  <inkml:trace contextRef="#ctx0" brushRef="#br0" timeOffset="8690.73">8661 4057 0,'0'18'16,"0"-1"-1</inkml:trace>
  <inkml:trace contextRef="#ctx0" brushRef="#br0" timeOffset="8918.98">8802 4339 0,'17'35'0,"-34"-70"0,52 88 16,-35-35-16,18-18 15,17 17-15,-17-34 16,-1-19-16,1 1 15,-18-18-15,0 36 16,-35-36 0,17 17-16,0 19 0,-17 17 15,17 0 1,18 35-16</inkml:trace>
  <inkml:trace contextRef="#ctx0" brushRef="#br0" timeOffset="9180.68">9049 4392 0,'0'18'15,"0"-36"-15,17 18 32,-17-35-17,18 17-15,0-35 16,-1 36-16,19-1 15,-19 18-15,1 0 16,0 18 0,-1 52-16,-17-35 15,0 1-15,18 34 16,-18-17 0,0-35-16,-18-1 0</inkml:trace>
  <inkml:trace contextRef="#ctx0" brushRef="#br0" timeOffset="14986.72">4163 5944 0,'0'18'16,"17"-18"0,1 18-1,53-18-15,-18 0 16,17 0-16,-17 0 0,0 0 16,70 0-16,-87-18 15,52 18-15,-53 0 16,0 0-1,-17-18-15</inkml:trace>
  <inkml:trace contextRef="#ctx0" brushRef="#br0" timeOffset="15244.6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">6526 5592 0,'0'17'31,"0"18"-31,0-17 16,0 17-16,0-17 16,0 35-16,18-18 15,-18-17-15,18-1 16</inkml:trace>
  <inkml:trace contextRef="#ctx0" brushRef="#br0" timeOffset="17867.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">7885 5398 0,'-18'0'16,"0"17"0,-17-17-16,0 53 15,17-35-15,0 17 0,-17 0 16,35 1 0,0-19-16,0 18 0,18 18 15,17-35-15,0 0 16,1-1-16,-19-17 0,19 18 15,34-18-15,-35 0 0,1 0 16</inkml:trace>
  <inkml:trace contextRef="#ctx0" brushRef="#br0" timeOffset="19268.41">8008 5486 0,'18'0'0,"-1"0"16,19 17-16,-1 1 16,0 0-1,-17-1-15,-18 19 16,0-19-16,0 1 16,0-1-16,-18 1 0,1 0 15,-1-1-15,18 1 16,0 0-16,35-18 15,-17 0-15,17 17 16,-17-17 0,17-17-16</inkml:trace>
  <inkml:trace contextRef="#ctx0" brushRef="#br0" timeOffset="19580.74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">9049 5944 0,'17'0'15,"1"0"1,0 0-16</inkml:trace>
  <inkml:trace contextRef="#ctx0" brushRef="#br0" timeOffset="20084.9">9260 5927 0,'0'17'0,"18"-17"0,0 0 31</inkml:trace>
  <inkml:trace contextRef="#ctx0" brushRef="#br0" timeOffset="20331.2">9666 5891 0,'35'0'16,"-35"18"-16,18-18 16,-18 18-1,0-1 1,-18 1-16,-52 17 16,35 1-16,-36-1 15,53-18-15,-17 1 16</inkml:trace>
  <inkml:trace contextRef="#ctx0" brushRef="#br0" timeOffset="21494.12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">10231 5256 0,'0'-17'0,"-18"34"16,-17 1-1,17 0-15,0 17 16,-17-17-16,17-1 0,-17 36 15,18-35-15,-1 35 16,18-36-16,18 19 16,-1-19-16,1 19 0,35-1 15,35 0 1,-35 0 0,-18-35-16,0 18 15,-17-18-15,0 0 0</inkml:trace>
  <inkml:trace contextRef="#ctx0" brushRef="#br0" timeOffset="22061.17">10372 5292 0,'0'0'16,"17"0"-16,1 0 15,17 0-15,1 0 0,-1 0 16,0 0-16,53-18 16,-52 18-1,-19 0 1,-52 0-16,0 0 16,-1 0-16</inkml:trace>
  <inkml:trace contextRef="#ctx0" brushRef="#br0" timeOffset="22238.55">10566 5309 0,'0'36'0,"0"-72"0,17 89 15,-17 0 1,0-18-16,0 1 0,0-1 0,0 0 16,0 1-16,0-1 0,0 18 15,18-36 1,0 1-16,-18 0 15,17-18-15</inkml:trace>
  <inkml:trace contextRef="#ctx0" brushRef="#br0" timeOffset="22822.1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">3122 5909 0,'-35'0'15,"17"-18"-15,1 1 16,-1 17 0,18 17-1,35 19 1,-17-1-16,35 36 15,-18-54-15,36 36 16,-36-35-16,53 17 16,-53-17-1,36-1-15,-53 1 16,17 0-16,-35-1 31,-18-17-31,1 0 16,-1 0-1</inkml:trace>
  <inkml:trace contextRef="#ctx0" brushRef="#br0" timeOffset="24551.5">3440 5891 0,'0'0'0,"-18"0"15,18 18 1,-18 0-16,1 17 0,-19 18 16,1-18-16,0 18 0,0 0 15,-36 53-15,36-53 16,-18 35-16,18-53 16</inkml:trace>
  <inkml:trace contextRef="#ctx0" brushRef="#br0" timeOffset="30848.26">4886 15258 0,'0'17'15,"0"-34"-15,0 52 0,53 18 16,-18-18-16,53 53 16,-35-35-1,0-17-15,0-1 0,35 35 16,-35-52-16,-17 17 0,34 1 16,-52-36-1,17 17-15,-17-17 16,-18-35-16</inkml:trace>
  <inkml:trace contextRef="#ctx0" brushRef="#br0" timeOffset="31008.93">5398 15328 0,'-71'53'15,"142"-106"-15,-230 194 16,106-88-16,-35 35 15,35-35-15,17 0 16,1-17-16,18-1 0,17-18 16,0 1-16</inkml:trace>
  <inkml:trace contextRef="#ctx0" brushRef="#br0" timeOffset="31460.45">6015 15399 0,'0'17'16,"0"-34"-16,18 34 0,34 1 15,-16-18 1,17 0-16,-18 0 0,0 0 16,36 0-16,-36 18 15,-17-18-15</inkml:trace>
  <inkml:trace contextRef="#ctx0" brushRef="#br0" timeOffset="31592.7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">7355 15011 0,'0'0'15,"-17"-18"-15,-1 18 0,1 35 16,-1 71 0,18-18-16,-18 1 15,-52 140-15,34-106 16,-34 124-16,52-159 16,-35 71-16,36-106 15,-1 18 1,18-54-16,0 1 15</inkml:trace>
  <inkml:trace contextRef="#ctx0" brushRef="#br0" timeOffset="389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">3351 9966 0,'0'-18'16,"0"36"-1,0 35 1,0 0-16,0 70 15,0-52-15,0 52 16,-17-70-16,17 35 16,0-52-16,0-19 15,17 19 1,1-19-16,0-52 16</inkml:trace>
  <inkml:trace contextRef="#ctx0" brushRef="#br0" timeOffset="39978.65">3140 10089 0,'17'-17'15,"-17"-1"1,18 1-16,0-19 0,17-17 15,-17 36 1,-1-1-16,1-17 16,-1 35-1,-17 17 1,18 1-16,0 35 16,-1-18-16,19 18 15,-19-35-15,-17-1 16,36 1-16,-36 0 15,17-18-15</inkml:trace>
  <inkml:trace contextRef="#ctx0" brushRef="#br0" timeOffset="40628.87">2752 8625 0,'0'18'32,"0"35"-17,0-18-15,0 18 0,35 88 16,-35-70-16,18 123 16,-18-106-16,0-17 15,0-1-15,17-17 0,1 35 16,-18-52-1,18-19-15,-1 18 16,1-52-16,-18-1 16</inkml:trace>
  <inkml:trace contextRef="#ctx0" brushRef="#br0" timeOffset="41190.18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">3228 8220 0,'0'35'31,"0"36"-15,0-19-16,0 1 0,0 0 15,-18 36 1,18-37-16,0 1 16,0-17-16,0-19 15,0 1-15,18-18 0,0-18 16,-18 1 0</inkml:trace>
  <inkml:trace contextRef="#ctx0" brushRef="#br0" timeOffset="42103.61">2963 8361 0,'18'0'15,"17"-35"-15,-17 17 16,17 0-16,0-35 15,1 18-15,-19 17 16,19-34-16,-36 34 16,17 18-16,1 0 15,0 53 1,-1-18 0,1 36-16,-1-36 15,19 0-15,-19 0 16,19-17-16,-19 0 15</inkml:trace>
  <inkml:trace contextRef="#ctx0" brushRef="#br0" timeOffset="44594.8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8">3545 7020 0,'18'0'15,"-18"36"1,0-19 0,0 1-16,0-1 0,0 1 15,18 17-15,-18-17 0,0 0 16,0-1-16,17 1 15,1-18 1,0 0-16,-18-18 16</inkml:trace>
  <inkml:trace contextRef="#ctx0" brushRef="#br0" timeOffset="46547.11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">3969 9296 0,'-18'0'15,"36"0"-15,-18 0 16,70 17 0,-17-17-16,88 0 15,-70 0 1,88 0-16,-89 0 16,1 18-16,-18-18 0,17 0 15,-34 18-15,-19-18 16,-34 0-1,-1 0 1</inkml:trace>
  <inkml:trace contextRef="#ctx0" brushRef="#br0" timeOffset="47461.04">4551 9119 0,'0'0'15,"17"0"-15,1 0 0,0 18 16,17 0-16,0-1 0,1 1 15,-1 0-15,0-1 0,36 18 16,-54-17-16,1 17 16,-18-17-16,-35 17 15,-1-17 1,-16 35-16,16-36 16,-17 19-16,18-19 15,17-17-15,1 18 0</inkml:trace>
  <inkml:trace contextRef="#ctx0" brushRef="#br0" timeOffset="48103.88">5115 8784 0,'0'71'16,"36"-1"-16,-19 18 15,36 89-15,-35-89 16,17 53 0,-17-70-16,-1-18 0,1-18 15,0 35-15,-1-70 16,1 18-16,-18-36 0,18 1 15,-18-1-15</inkml:trace>
  <inkml:trace contextRef="#ctx0" brushRef="#br0" timeOffset="48486.25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">5468 8255 0,'0'0'16,"0"71"-16,0-19 15,0 54-15,0-53 16,0-17-16,35 34 16,-35-35-16,18-17 15,-18 0-15,0-1 0,18 1 16,-36-36 0</inkml:trace>
  <inkml:trace contextRef="#ctx0" brushRef="#br0" timeOffset="49060.07">5274 8308 0,'0'-18'16,"0"36"-16,18-53 0,17-1 16,-17 19-16,17-1 15,-17 0 1,-1 18-16,1 0 15,-1 0-15,1 36 16,0-1-16,17 36 16,-17-19-16,17 37 15,-17-54-15,34 0 16,-34-17 0,35 0-16</inkml:trace>
  <inkml:trace contextRef="#ctx0" brushRef="#br0" timeOffset="49916.32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">4974 7197 0,'0'17'15,"18"-34"32,17-1-47,-35 0 16,35-35-16,-17 36 16,-18-1-16,0 1 15,18 17-15,-1 17 31,1 18-15,0-35-16,-1 36 16,1-19-16,-1 19 15,1-36-15,-18 17 0,0 1 16,0 0 0</inkml:trace>
  <inkml:trace contextRef="#ctx0" brushRef="#br0" timeOffset="51179.21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">7444 9049 0,'0'35'16,"0"-17"-16,0 70 16,17-35-1,1 70-15,0-52 16,-1-18-16,-17 0 0,18 0 15,17-1-15,-17-34 16,17 0-16,-17-36 16,-1-35-1</inkml:trace>
  <inkml:trace contextRef="#ctx0" brushRef="#br0" timeOffset="53532.47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">7867 8414 0,'0'0'16,"18"70"-16,-18-17 0,17 88 15,-17-70-15,18 35 16,-18-53-16,18 0 16,-1-18-1,-17-18-15,0-34 16,0-1 0</inkml:trace>
  <inkml:trace contextRef="#ctx0" brushRef="#br0" timeOffset="54037.43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">8096 7108 0,'-35'18'16,"17"0"-16,18-1 0,-17 1 15,-1 0-15,0 35 16,1-18-16,-1 0 15,18-17-15,0 17 16,0-17-16,35-1 16,-17 1-1,35-18-15,-18 18 16,1-18-16,-19 0 16,1 17-16,-18 1 15</inkml:trace>
  <inkml:trace contextRef="#ctx0" brushRef="#br0" timeOffset="55717.16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">8837 9331 0,'18'0'16,"-18"-18"-16,17 18 15,1-17-15,0 17 16,17 0-16,-17-18 16,-1 18-16,1 0 0</inkml:trace>
  <inkml:trace contextRef="#ctx0" brushRef="#br0" timeOffset="56690.59">9155 9331 0,'17'0'15,"-34"0"-15,52 0 0,0-18 16,-17 18-16,-1-17 16,19 17-16,-36-18 15</inkml:trace>
  <inkml:trace contextRef="#ctx0" brushRef="#br0" timeOffset="56811.41">9419 9296 0,'0'0'16,"18"0"-16,-1 0 15,19 0-15,-19-18 16,19 18-16,-19 0 16,19-18-16</inkml:trace>
  <inkml:trace contextRef="#ctx0" brushRef="#br0" timeOffset="57791.75">8537 9296 0,'18'0'16,"-18"-18"-16,18 18 31,-1 0 1,18 18-17,-17-18-15,35 0 16,-18 0-16,18-18 0,-18 18 15,36 0 1,-53 0-16,17 0 16,-35 18-16,-18-18 15,18 17-15,-17-17 0,-1 0 16,0 0-16</inkml:trace>
  <inkml:trace contextRef="#ctx0" brushRef="#br0" timeOffset="58075.42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">10001 9349 0,'0'17'0,"18"-17"15,17 18-15,0-18 16,54 0 0,-36 0-16,-18 0 0,18 0 15,-36-18-15,1 18 16,-18-17-16</inkml:trace>
  <inkml:trace contextRef="#ctx0" brushRef="#br0" timeOffset="58553.46">10283 9190 0,'0'0'15,"36"18"-15,-19 17 0,36 0 16,-17-17-16,17 17 15,-36-17-15,1-1 16,-1-17-16,-17 18 16,-35 0-16,18-1 15,-36 1-15,35-1 16,-35 19-16,35-19 16</inkml:trace>
  <inkml:trace contextRef="#ctx0" brushRef="#br0" timeOffset="58832.84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">11007 8484 0,'0'124'16,"0"-248"-16,17 318 0,-17-88 16,0-53-16,0 18 15,0-36-15,0-17 16,0-1-16,0-34 31</inkml:trace>
  <inkml:trace contextRef="#ctx0" brushRef="#br0" timeOffset="59727.54">10760 8625 0,'0'0'16,"0"-17"-16,0-1 0,35-17 15,36-36-15,-36 54 16,-18-19-16,36 1 16,-17 35-16,17-18 15,-18 36-15,18 17 16,-18-17-16,0 0 16,-17 17-16,0-17 0,17 35 15,-17-36-15,-1 18 16,-17-17-16</inkml:trace>
  <inkml:trace contextRef="#ctx0" brushRef="#br0" timeOffset="60388.7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">11642 7091 0,'0'-18'15,"17"18"1,19 0-16,-19 0 0,19 0 16,-19 0-16,18 0 15,-17 0-15,0 0 16,-36 0 0,0-17-1</inkml:trace>
  <inkml:trace contextRef="#ctx0" brushRef="#br0" timeOffset="61462.52">11783 7126 0,'0'0'15,"0"71"-15,17-18 0,-17-18 16,0 0-16,18 0 0,0 18 16,-18-35-1,35 0-15,-17-18 16</inkml:trace>
  <inkml:trace contextRef="#ctx0" brushRef="#br0" timeOffset="62056.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">2187 9260 0,'-17'0'15,"34"0"-15,-52 0 0,17 0 0,36 0 31,17 18-31,1-18 16,52 0-16,-53 18 16,53-18-1,-35 17-15,0-17 16,-18 0-16,-17 0 0,0 0 16</inkml:trace>
  <inkml:trace contextRef="#ctx0" brushRef="#br0" timeOffset="65527.65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">1305 8696 0,'-17'18'16,"-1"-1"-16,0 1 15,1 0-15,-1 17 16,0-18-16,18 19 15,-17-19-15,17 19 0,0 17 16,17-36-16,19 36 16,-1-35-16,18-1 15,-35 1-15,34-18 16,-34 18-16</inkml:trace>
  <inkml:trace contextRef="#ctx0" brushRef="#br0" timeOffset="66905.53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">5556 9895 0,'0'-17'15,"0"-1"1,18 18-1,0-35-15,-1 35 16,1-35 0,-18 17-16,17 18 15,1 0-15,0 0 16,-18 18 0,17 17-1,-17 0-15,18 36 16,-18-54-16,18 1 0,-18 17 15,17-17-15</inkml:trace>
  <inkml:trace contextRef="#ctx0" brushRef="#br1" timeOffset="82227.53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">7920 9913 0,'0'-35'0,"0"17"15,18 18 1,-1-17-1,1 17-15,-1 0 16,1-18 0,0 18-16,-1 0 15,1 0-15,0 0 16,-1 18-16,-17 17 16,0-18-16,0 1 0,0 0 15,18-1 1,-18-34-16</inkml:trace>
  <inkml:trace contextRef="#ctx0" brushRef="#br1" timeOffset="83633.66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">21555 13917 0,'0'0'15,"-36"0"-15,36-18 32,36 18-32,-19 0 15,54-17-15,-1-1 16,-52 18-1,35 0-15,-35 0 16</inkml:trace>
  <inkml:trace contextRef="#ctx0" brushRef="#br0" timeOffset="112474.67">22137 13864 0,'0'0'16,"70"-17"-16,-34-1 0,-1 0 15,18 1-15,-18-1 16,0 0-16,18 1 0,-35 17 0,0-18 15</inkml:trace>
  <inkml:trace contextRef="#ctx0" brushRef="#br0" timeOffset="112859.13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">22966 13917 0,'17'0'16,"36"-18"-1,-17 18-15,-1-17 16,36 17-16,-36-18 16</inkml:trace>
  <inkml:trace contextRef="#ctx0" brushRef="#br0" timeOffset="113902.9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">21220 4128 0,'0'52'16,"0"-104"-16,0 140 0,17-53 16,1-17-16,35-1 15,-18-17-15,36-17 16,-54-19-16</inkml:trace>
  <inkml:trace contextRef="#ctx0" brushRef="#br0" timeOffset="127911.7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">21908 4145 0,'0'35'16,"0"-70"-16,0 88 16,0-35-16,17-1 15</inkml:trace>
  <inkml:trace contextRef="#ctx0" brushRef="#br0" timeOffset="128547.96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">25171 3916 0,'-18'-18'0,"18"36"0,0-1 16,0 1 0,0 0-1,18-1-15,-18 1 0,17 0 16,1-1-16,-18 1 0,18 0 16,-18-1-16,-18-17 15,0 18 1,1-18-16,-1 0 15,0 0-15,1 0 16</inkml:trace>
  <inkml:trace contextRef="#ctx0" brushRef="#br0" timeOffset="130092.63">25312 3457 0,'17'18'16,"1"17"-16,17 53 15,-17-35-15,0 71 16,-1-71-16,1 70 16,0-88-1,-1 54-15,-17-72 16,18 1-16</inkml:trace>
  <inkml:trace contextRef="#ctx0" brushRef="#br0" timeOffset="130408.97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">25859 3916 0,'-18'17'0,"36"-34"0,-1 17 0,1 0 16,17 0-1,0 0-15,-17 0 0,53-18 16,-36 18-16,18-17 16,-53-1-16,17 0 15,-34 1-15</inkml:trace>
  <inkml:trace contextRef="#ctx0" brushRef="#br0" timeOffset="130703.25">26070 3739 0,'0'89'0,"0"-178"0,0 213 15,0-54-15,0-34 16,18 17-16,0-36 16,-1 19-16,1-36 15,-1-18 1</inkml:trace>
  <inkml:trace contextRef="#ctx0" brushRef="#br0" timeOffset="130838.11">26317 3969 0,'0'0'16,"18"53"-16,-18-36 0,0 19 15,18-36-15</inkml:trace>
  <inkml:trace contextRef="#ctx0" brushRef="#br0" timeOffset="130976.48">26388 3739 0,'0'18'15,"0"17"1,0-17-16,0 0 15,0-1-15</inkml:trace>
  <inkml:trace contextRef="#ctx0" brushRef="#br0" timeOffset="131210.6">26564 3986 0,'0'36'15,"0"-19"1,18 1-16,-1-18 15,1 0 1,0 0-16,-1-18 0,1 1 16,0-19-1,-18 19-15,-18-19 16,18 19-16,-18-1 0,1 18 16,-19 0-16,36 18 31</inkml:trace>
  <inkml:trace contextRef="#ctx0" brushRef="#br0" timeOffset="131444.54">26793 4039 0,'0'-17'31,"18"-19"-15,0 36-16,-1-17 0,19-1 15,-19 0-15,1 18 0,17 0 0,-17 0 16,0 0 0,-18 18-16,17 0 15,-17-1-15,18 1 0,-18 0 16,0-1-16,17 1 16</inkml:trace>
  <inkml:trace contextRef="#ctx0" brushRef="#br0" timeOffset="142254.9">17709 7532 0,'0'17'15,"18"54"1,-18-18-16,18 17 0,-1 1 0,1 17 16,35 106-16,-18-17 15,-17-107-15,-1 54 16,1-89-1,-18 36-15,18-54 16,-18 1-16</inkml:trace>
  <inkml:trace contextRef="#ctx0" brushRef="#br0" timeOffset="142772.44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7">18503 8837 0,'0'0'16,"0"35"-1,0 36 1,0-18-16,0 17 15,0-17-15,0 53 16,18-53-16,-1 35 16,-17-70-16,18 17 15,0 18-15,-1-35 16,1-18 0,-18-18-16</inkml:trace>
  <inkml:trace contextRef="#ctx0" brushRef="#br0" timeOffset="143572.57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1">18256 10107 0,'18'18'0,"0"17"16,52 36-16,-35-36 15,36 35-15,-18-34 16,35 17 0,-53-36-16,36 19 15,-53-19-15,-1 1 16</inkml:trace>
  <inkml:trace contextRef="#ctx0" brushRef="#br0" timeOffset="144228.81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">18997 9984 0,'0'0'0,"0"-18"16,0 36 15,0 17-31,0 0 16,0 18-16,18-35 15,-1 17 1,1-17-16,0-18 16,-1-18-16,1 18 15</inkml:trace>
  <inkml:trace contextRef="#ctx0" brushRef="#br0" timeOffset="145040.67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">19244 8096 0,'18'0'16,"-1"0"-16,1-17 15,17 17-15,1 0 0,34 17 16,1-17-16,-1 0 16,18 0-16,1 0 0,-1 18 15,-18-18-15,71 0 16,-88 0-16,-17 18 0,-1-36 15</inkml:trace>
  <inkml:trace contextRef="#ctx0" brushRef="#br0" timeOffset="146302.29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">21043 8149 0,'18'0'15,"17"18"1,-17-36-1</inkml:trace>
  <inkml:trace contextRef="#ctx0" brushRef="#br0" timeOffset="147092.84">21308 8149 0,'17'0'16,"1"0"-1,17 0-15,-17-17 16,17 17-16</inkml:trace>
  <inkml:trace contextRef="#ctx0" brushRef="#br0" timeOffset="147203.65">21608 8114 0,'17'0'15</inkml:trace>
  <inkml:trace contextRef="#ctx0" brushRef="#br0" timeOffset="147621.76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">22243 7620 0,'17'123'15,"-34"-246"-15,52 317 0,0-35 16,-17-89 0,17 89-16,-35-71 15,18-17-15,-1 52 16,1-87-16,17 17 16,-35-36-16,18-17 15,-18-17-15,0-1 16</inkml:trace>
  <inkml:trace contextRef="#ctx0" brushRef="#br0" timeOffset="148377.76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7">22966 8819 0,'0'0'16,"0"18"-16,0 0 0,0 17 16,0 0-16,17 18 15,1 18-15,-18-18 16,18 17-16,-1-17 0,19 71 15,-19-71-15,-17-18 16,18 0-16,0 0 0,-18-17 0,17-18 16,-34-18-1</inkml:trace>
  <inkml:trace contextRef="#ctx0" brushRef="#br0" timeOffset="149061.63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7">22754 10125 0,'18'17'15,"-1"1"-15,19 17 16,17 18-1,70 35-15,-52-35 16,-18-17 0,-36-19-16,-17 19 15</inkml:trace>
  <inkml:trace contextRef="#ctx0" brushRef="#br0" timeOffset="149716.87">23107 10125 0,'-35'35'16,"-1"-17"-16,-17 70 15,18-53 1,-18 18-16,18-18 0,0 1 16,17-1-16,-17-17 0,17-1 15,18 1-15,0-1 16,35-34-16</inkml:trace>
  <inkml:trace contextRef="#ctx0" brushRef="#br0" timeOffset="150145.94">23354 9666 0,'0'0'16,"-18"0"0,1 0-1,-1 0-15,0 18 0,-17 17 16,0-17-16,0 17 16,35 0-16,-18 1 15,18-19-15,0 18 0,35 18 16,-17-17-1,35-1-15,-18-35 16,36 18-16,-54-18 16,36 17-16</inkml:trace>
  <inkml:trace contextRef="#ctx0" brushRef="#br0" timeOffset="150368.44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">23795 9931 0,'0'0'15,"18"35"-15,-18-17 0,17-1 16,1-17-16,-1 18 16,1-18-16,0 0 0,-1 0 0,1 0 15</inkml:trace>
  <inkml:trace contextRef="#ctx0" brushRef="#br0" timeOffset="150789.87">23883 9984 0,'-35'35'0,"70"-70"0,-88 88 16,36-36-16,17 1 15,17-18 1</inkml:trace>
  <inkml:trace contextRef="#ctx0" brushRef="#br0" timeOffset="151124.77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">23654 8114 0,'17'18'16,"36"-18"-1,0 0-15,106 0 16,-53 0-16,105 17 15,-87-17-15,-1 0 16,107-17 0,-124 17-16,70 0 0,-123 0 15,35 0-15,-70 0 16,-36 0 0,-35 0-1</inkml:trace>
  <inkml:trace contextRef="#ctx0" brushRef="#br0" timeOffset="155685.91">25030 7955 0,'35'35'16,"-70"-70"-16,105 88 0,1-18 15,-18-17 1,35 35-16,-35-35 15,-36-1-15,19 1 0,-36 35 16,0-18-16,-53 18 16,17-35-16,1 17 15,-35-18 1,34 1-16,-17 0 16,18-18-16</inkml:trace>
  <inkml:trace contextRef="#ctx0" brushRef="#br0" timeOffset="156224.59">25806 7638 0,'0'17'0,"0"1"16,17 35-16,1 0 16,17 53-1,-17-36-15,0 18 0,-1 53 16,1-52-16,-18-36 16,17 17-16,-17-35 0,18 36 15,0-36-15,-1-35 16,1 0-16,0-17 15</inkml:trace>
  <inkml:trace contextRef="#ctx0" brushRef="#br0" timeOffset="156658.54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">26317 6914 0,'0'0'0,"0"18"16,0 0-16,0 17 16,0 18-16,0 0 0,0 17 0,0-17 15,18 71 1,0-71-16,-18-18 0,17 36 15,1-54-15,-1 1 16,1-18-16,0 0 16,-18-53-16,17 18 15</inkml:trace>
  <inkml:trace contextRef="#ctx0" brushRef="#br0" timeOffset="157520.34">26141 6985 0,'0'0'16,"17"-18"-16,19-17 16,-19 17-16,19-34 15,-19 34-15,1-35 16,-18 35-16,18-17 16,-18 70-1,17 18 1,1-17-1,17 34-15,0-35 0,-17-17 16,17 17-16,1-17 16,-19 0-16,19-1 15</inkml:trace>
  <inkml:trace contextRef="#ctx0" brushRef="#br0" timeOffset="158377.29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">26741 5503 0,'0'-17'15,"0"34"-15,0-17 16,0 18-1,0 0-15,0 35 16,0-36-16,17 1 0,-17 17 16,18-17-16,-18-1 15,0 1-15,17-18 16,1 0-16</inkml:trace>
  <inkml:trace contextRef="#ctx0" brushRef="#br0" timeOffset="159378.37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">25788 5468 0,'18'0'16,"-1"-18"-16,1 1 16,-18-1-16,35-17 15,-35 0-15,18 17 16,-18 0-16,0 1 0,0-1 16,18 0-16,-18-17 15,0 53 1,35 35-1,0-18-15,0 0 0,1 1 16,52 34 0,-35-35-16,35 1 15</inkml:trace>
  <inkml:trace contextRef="#ctx0" brushRef="#br0" timeOffset="161606.84">27358 8026 0,'0'0'15,"18"0"-15,-1 0 0,1 0 16,35 0-16,0 0 0,0 0 16,17 0-16,1 0 0,52 0 15,-70 0 1,0 0-16,18 0 15,-54 0-15,1 0 16</inkml:trace>
  <inkml:trace contextRef="#ctx0" brushRef="#br0" timeOffset="161809.01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1">29157 8184 0,'0'0'0,"18"0"0,-1 0 16,1-17-16,0 17 15</inkml:trace>
  <inkml:trace contextRef="#ctx0" brushRef="#br0" timeOffset="162236.61">29475 8184 0,'0'0'16,"35"-17"-16,-17 17 15,17 0-15,-18 0 16</inkml:trace>
  <inkml:trace contextRef="#ctx0" brushRef="#br0" timeOffset="162559.66">30251 8202 0,'0'-18'15,"0"36"-15,17-36 0,36 18 16,0 0 0,0 0-16,0 0 0,70 0 15,-52-17-15,-18 17 16,-18-18-16,1 18 0,-1-17 16,-35-1-16</inkml:trace>
  <inkml:trace contextRef="#ctx0" brushRef="#br0" timeOffset="162769.72">30639 8008 0,'0'0'0,"17"0"0,19 0 16,34 35-16,-34-17 16,-1 0-16,0-1 0,0 1 15,-17 17-15,17-17 0,1 17 16,-19-17-16,-17 17 15,-17-17 1,-19 17-16,1-35 16,0 35-1,17-35-15</inkml:trace>
  <inkml:trace contextRef="#ctx0" brushRef="#br0" timeOffset="163193.34">31186 8008 0,'17'0'15,"-34"0"-15,52 35 0,18 54 16,-36-19 0,36 54-16,-35-54 15,0-17-15,-1 0 0,19-18 16,-19 1-16,36 16 16,-18-52-1</inkml:trace>
  <inkml:trace contextRef="#ctx0" brushRef="#br0" timeOffset="163576.37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">31521 7444 0,'35'-36'15,"-70"72"-15,105-125 0,-34 54 16,16-18-16,-34 36 15,0-19-15,-1 19 16,-17-1-16,18 36 16,0 17-1,17 18-15,0 35 16,-17-53-16,35 36 16,-36-36-16,19 0 15,-19-17 1,1 0-16</inkml:trace>
  <inkml:trace contextRef="#ctx0" brushRef="#br0" timeOffset="164866.23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">32138 5380 0,'35'0'15,"-70"0"-15,106 0 0,-1 18 16,-17-1-16,35-17 15,-35 0-15,-18 18 16,-17-18-16,0 0 0,-36 0 16,0 0-1,1-18-15</inkml:trace>
  <inkml:trace contextRef="#ctx0" brushRef="#br0" timeOffset="165929.07">32385 5539 0,'18'70'16,"-36"-140"-16,36 175 0,-18-69 0,17 34 16,1 1-1,0-54-15,-18 1 16,17 17-16,1-17 16</inkml:trace>
  <inkml:trace contextRef="#ctx0" brushRef="#br0" timeOffset="166296.28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1">23618 10372 0,'0'0'15,"-17"0"-15,34 0 16,36 0 0,0-18-16,18 18 0,52 0 15,-52 0-15,52 0 16,-87 0-16,-1 0 16</inkml:trace>
  <inkml:trace contextRef="#ctx0" brushRef="#br0" timeOffset="169704.9">32473 6297 0,'18'0'15,"52"0"-15,-34 0 16,70 0-16,-54 0 16,19 18-16,-36-1 0,36-17 15</inkml:trace>
  <inkml:trace contextRef="#ctx0" brushRef="#br0" timeOffset="173747.87">17745 8096 0,'-18'0'0,"0"0"16,1 0 0,-18 0-16,17 0 15,0 0-15,-35 0 16,36 0-16,-71 0 16,52 18-16,-17-18 15,-53 35-15,54-17 16,-19-1-1,36 1-15,17-18 0,18 18 16,18-18-16</inkml:trace>
  <inkml:trace contextRef="#ctx0" brushRef="#br0" timeOffset="174014.54">17498 7885 0,'0'-18'16,"17"18"-1,19 0-15,34 18 16,-17-1-16,-18 1 0,1-18 16,34 35-16,-52-17 15,0-1-15,-18 19 16,-36-1-1,1-17-15,-36 17 16,36-35-16,-18 18 0,18-1 16,0 1-16,-1-18 0</inkml:trace>
  <inkml:trace contextRef="#ctx0" brushRef="#br0" timeOffset="174604.52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">16686 7655 0,'18'0'16,"-18"18"-16,18-18 0,-1 18 15,36-1-15,-17 1 16,16-1-16,-34 1 15,0 0-15,-18-1 16,-18 1 0,18 0-16,-18-1 0,-17 1 15,18 0-15,-1-1 16,0 1-16,18 0 16</inkml:trace>
  <inkml:trace contextRef="#ctx0" brushRef="#br1" timeOffset="182690.94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">19509 5609 0,'0'0'0,"-18"18"16,18-1-16,0 1 16,0 0-16,0-1 0,18 19 15,-1-19-15,1 19 16,0-19-16,-1-17 15,1 18-15,-1-18 0,19 0 16,-19 0-16,19-18 16,-19 1-1,1-1-15</inkml:trace>
  <inkml:trace contextRef="#ctx0" brushRef="#br1" timeOffset="184336.01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4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">28487 10248 0,'0'0'16,"-53"35"-16,53 1 0,-18-19 16,18 19-16,0-19 15,18 19-15,17-19 0,-17 1 16,17 0-16,36 17 0,-36-35 16,35 0-1,-52 0-15</inkml:trace>
  <inkml:trace contextRef="#ctx0" brushRef="#br1" timeOffset="190871.03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">1729 6773 0,'88'-123'16,"-176"246"-16,229-317 0,-88 124 0,70-89 16,-52 71-16,17 0 0,53-71 15,-70 71 1,-19 35-16,1-18 0,-17 36 15,34-36 1,-52 54-16</inkml:trace>
  <inkml:trace contextRef="#ctx0" brushRef="#br0" timeOffset="498.34">2328 6579 0,'36'-53'16,"-19"18"-16,19-18 0,34-53 15,-35 53-15,18-17 16,18-1-16,52-70 16,-70 71-16,0 17 15,0 0-15,-18 18 0,1-1 16,-19 19-16</inkml:trace>
  <inkml:trace contextRef="#ctx0" brushRef="#br0" timeOffset="684.83">3140 6279 0,'88'-105'15,"-176"210"-15,229-263 0,-106 87 0,18 1 16,-18-1-16,54-35 16,-54 89-16,-18-1 0,-17 0 15</inkml:trace>
  <inkml:trace contextRef="#ctx0" brushRef="#br0" timeOffset="813.68">3598 6033 0,'53'-106'15,"-106"212"-15,142-265 0,-72 123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">12400 17251 0,'0'0'15,"18"70"-15,-1-34 0,1 17 16,-18-18-16,18 18 0,-1 53 15,1-53-15,-18-1 16,18-16-16,-1-1 16,1 0-16,0-35 0</inkml:trace>
  <inkml:trace contextRef="#ctx0" brushRef="#br0" timeOffset="362.05">12718 17586 0,'17'53'15,"-34"-106"-15,52 124 16,-17-54-16,17 1 0,18-18 16,-36 0-16,19 0 15,-19 0-15,19 0 16</inkml:trace>
  <inkml:trace contextRef="#ctx0" brushRef="#br0" timeOffset="513.92">12947 17604 0,'-35'70'15,"70"-140"-15,-88 175 0,35-69 0,1-1 16,-1-35-1,18 18-15</inkml:trace>
  <inkml:trace contextRef="#ctx0" brushRef="#br0" timeOffset="731.04">13123 17427 0,'18'0'16,"0"0"-1,-1 18-15,1-18 16,0 0-16,17-18 0,0 1 0,18-1 16,-35 18-16,-1 0 15,1 0-15</inkml:trace>
  <inkml:trace contextRef="#ctx0" brushRef="#br0" timeOffset="856.58">13300 17657 0,'35'0'16,"-70"0"-16,123-36 16,-53 1-16,0 17 15,1 1-15,-19-1 0</inkml:trace>
  <inkml:trace contextRef="#ctx0" brushRef="#br0" timeOffset="1113.26">13600 17180 0,'0'0'0,"17"0"16,1 0-16,17 0 16,0 0-16,1 0 0,34-35 15,-34 35 1,-19-18-16,18 18 0,-17-17 16,0 17-16,-1-18 15,-34 18 1</inkml:trace>
  <inkml:trace contextRef="#ctx0" brushRef="#br0" timeOffset="1291.58">13794 17233 0,'35'35'15,"-70"-70"-15,70 106 0,-17-54 0,-18 19 16,17-1-16,1 18 15,-1-18-15,1-17 0,0-1 16,-1 1-16,1 0 0,0-18 16,-1 0-16</inkml:trace>
  <inkml:trace contextRef="#ctx0" brushRef="#br0" timeOffset="1669.09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">32156 12418 0,'35'35'0,"-17"-17"16,-1 17-16,1 0 0,17 1 15,0 34 1,1-35-16,-19 1 0,1-19 16,17 19-16,1 16 15,-19-34-15,-17 0 0</inkml:trace>
  <inkml:trace contextRef="#ctx0" brushRef="#br0" timeOffset="1277.72">32120 12629 0,'0'-17'16,"0"-1"-16,18 1 16,-18-1-16,35 0 15,-17 1-15,0-1 0,-1 0 16,1-17-1,-18 17-15,18 18 16,-1 18 0,18 17-1,-17 1-15,53-1 16,-18-17-16,-1-1 16,-16 1-16</inkml:trace>
  <inkml:trace contextRef="#ctx0" brushRef="#br0" timeOffset="46008.06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">10654 8184 0,'18'0'15,"-1"0"-15,36 0 16,-35 0-16,52-17 16,-17 17-16,53 0 15,-35 0-15,105-18 16,-88 18-16,124 0 16,-124 18-1,88-18-15,-87 0 16,34 0-16,-70 0 15,35 0-15,-70 0 16,17 0 0</inkml:trace>
  <inkml:trace contextRef="#ctx0" brushRef="#br0" timeOffset="7051.61">3140 7620 0,'-18'0'0,"0"0"16,36 0-1,0 0-15,35 18 16,52-18-1,-52 0-15,71 0 16,-54 0-16,1-18 0,52 18 16,-34-18-1,-36 18-15,-1 0 16,-34 0-16,0 0 16,-36 0-1</inkml:trace>
  <inkml:trace contextRef="#ctx0" brushRef="#br0" timeOffset="7368.4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68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1">18468 9754 0,'18'0'15,"-1"0"1,1 0 0</inkml:trace>
  <inkml:trace contextRef="#ctx0" brushRef="#br0" timeOffset="38567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">19438 9631 0,'0'0'16,"18"17"-16,-18 1 0,53 17 15,-36-17-15,19 0 16,16 17-16,-16-17 16,-19-1-16,19-17 0,-19 18 15,19-18 1,-19 0-16</inkml:trace>
  <inkml:trace contextRef="#ctx0" brushRef="#br0" timeOffset="38989.75">19703 9613 0,'-18'35'15,"0"-17"-15,1 0 0,-36 35 16,35-36-16,-17 36 15,35-35-15,-18 17 16,18-17 0,0-1-16</inkml:trace>
  <inkml:trace contextRef="#ctx0" brushRef="#br0" timeOffset="39239.58">20197 9560 0,'-18'53'15,"36"-106"-15,-36 124 0,36-36 16,-18 0-16,17 1 0,1 34 15,-1-52-15,1 17 0,-18 0 16,35 1 0,-35-19-16</inkml:trace>
  <inkml:trace contextRef="#ctx0" brushRef="#br0" timeOffset="39517.33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">21078 9490 0,'36'-18'0,"-72"36"0,89-36 15,-35 18-15,17-18 16,-17 18-16,0 0 0,-1 0 15</inkml:trace>
  <inkml:trace contextRef="#ctx0" brushRef="#br0" timeOffset="39967.97">21414 9260 0,'0'18'16,"0"-36"-16,17 36 0,1 17 16,0-17-16,-1 17 15,-17-17-15,18 0 16,-18-1-16,0 1 15,17-18 1</inkml:trace>
  <inkml:trace contextRef="#ctx0" brushRef="#br0" timeOffset="40324.84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">18115 11483 0,'18'0'16,"17"-18"-1,0 1-15,18 17 0,0-18 0,35 0 16,-52 1-16,-1 17 16,-17 0-16,-1-18 15,-17 0-15</inkml:trace>
  <inkml:trace contextRef="#ctx0" brushRef="#br0" timeOffset="43427.06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">18927 11889 0,'0'17'16,"35"-17"-1,-18 0-15,19-17 16</inkml:trace>
  <inkml:trace contextRef="#ctx0" brushRef="#br0" timeOffset="43839.0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">19350 11853 0,'53'18'16,"0"-18"-16,0 0 0,52 0 15,-34 0 1,35 0-16,-71 0 16</inkml:trace>
  <inkml:trace contextRef="#ctx0" brushRef="#br0" timeOffset="44394.55">20355 11818 0,'18'0'31,"17"35"-15,0-17-16,18 17 15,-17-17-15,-1 0 0,36 17 16,-36-18-16,0 1 16,-17-18-16,-1 18 0,1-18 15</inkml:trace>
  <inkml:trace contextRef="#ctx0" brushRef="#br0" timeOffset="44578.54">20708 11783 0,'-35'53'0,"70"-106"0,-105 141 16,17-35-16,17-18 16,1 0-16,17-17 0,1 0 15,-19 35 1,19-36-16,17 1 15</inkml:trace>
  <inkml:trace contextRef="#ctx0" brushRef="#br0" timeOffset="45262.48">21255 11553 0,'18'18'31,"-18"53"-31,17-36 16,1 53-16,-1-35 15,1-18-15,17 54 16,-17-37-16,0 19 16,-1-53-16,1-1 15,0 19-15</inkml:trace>
  <inkml:trace contextRef="#ctx0" brushRef="#br0" timeOffset="45572.92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">23142 11553 0,'0'0'0,"0"18"0,0 17 16,0-17-16,36 0 15,-19-1-15,36-17 16,18 0-1,-54-17-15,36-1 16,-53 0-16,0-35 16,-17 36-16,-36-18 15,17 17-15,1 0 16,0 18-16,0 0 0,-18 0 16,35 18-16</inkml:trace>
  <inkml:trace contextRef="#ctx0" brushRef="#br0" timeOffset="63575.77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">5768 13441 0,'-35'17'16,"70"-34"-16,-88 52 0,35-17 0,-17 70 16,17-35-16,18 17 15,0-17-15,-17 88 16,34-88-16,1 71 16,0-89-16,-1 18 0,1-18 15,35 18 1,-35-35-16,-1 0 15</inkml:trace>
  <inkml:trace contextRef="#ctx0" brushRef="#br0" timeOffset="64503.03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">7144 13952 0,'35'0'16,"18"0"0,35-17-1,-53-1-15,36 0 16,-53 18-16,-1 0 0,1-17 16,-36 17-1</inkml:trace>
  <inkml:trace contextRef="#ctx0" brushRef="#br0" timeOffset="65484.48">7285 13635 0,'0'0'0,"-18"18"16,18 70-16,0-35 15,0 70-15,0-70 16,0 18-16,18-19 15,17 19-15,-17-36 0,-1 18 16,1-53 0</inkml:trace>
  <inkml:trace contextRef="#ctx0" brushRef="#br0" timeOffset="65771.23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3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">8484 14058 0,'0'0'16,"18"0"-16,0 0 0,17-17 15,-17-1-15,-1 0 16,-17-17 0,0 17-16,-35 1 15,0 17 1,-1 35 0,19 0-1,34 36-15,19-36 16,34 0-1,-35-17-15,1-18 0,34 0 16,-34-18 0,-1-17-16</inkml:trace>
  <inkml:trace contextRef="#ctx0" brushRef="#br0" timeOffset="67090.05">8643 13423 0,'88'71'0,"-176"-142"0,229 195 15,-88-71-15,71 70 16,-72-52-16,-16-1 16,-1-17-16,-35 0 0,0 0 0,0 0 15,-35 35 1,17-70-16,-35 35 15,36-53-15,-1 0 16</inkml:trace>
  <inkml:trace contextRef="#ctx0" brushRef="#br0" timeOffset="67313.39">9296 13776 0,'70'18'0,"-140"-36"0,176 36 16,-71-18-16,53 0 16,-53 0-16,-17 0 15,0 0-15,-1 0 0</inkml:trace>
  <inkml:trace contextRef="#ctx0" brushRef="#br0" timeOffset="67429.68">9384 13882 0,'0'0'16,"18"17"-16,-1 1 0,1-18 16,17 0-16,0 0 15,-17 0-15,17 0 0</inkml:trace>
  <inkml:trace contextRef="#ctx0" brushRef="#br0" timeOffset="67996.72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">10389 14164 0,'0'18'16,"0"-36"-16,0 53 16,-17-35-1</inkml:trace>
  <inkml:trace contextRef="#ctx0" brushRef="#br0" timeOffset="115978.25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">20267 13635 0,'0'-18'16,"-18"18"-16,18 18 16,-17-18-16,-18 35 15,17-17-15,0 35 16,1-36-16,17 36 16,0-35-16,17 17 15,19 0-15,-19 1 16,36-1-16,-35-35 15,-1 18-15,1-18 0,0 0 16</inkml:trace>
  <inkml:trace contextRef="#ctx0" brushRef="#br0" timeOffset="118715">20461 13653 0,'0'17'15,"18"1"1,-18-1-16,0 19 16,-18-36-1,18 17-15,0 1 0,-18 17 16,18-17-16,0 0 16,18-1-1,0-17-15,17 0 16,-17 0-16,-1 0 15</inkml:trace>
  <inkml:trace contextRef="#ctx0" brushRef="#br0" timeOffset="119003.8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">21273 14305 0,'0'0'16,"-36"18"-16,19-1 0,-36 36 16,17-35-16,1 17 15,35-17 1</inkml:trace>
  <inkml:trace contextRef="#ctx0" brushRef="#br0" timeOffset="119477.53">21731 14270 0,'18'18'15,"-1"-18"-15,1 0 16</inkml:trace>
  <inkml:trace contextRef="#ctx0" brushRef="#br0" timeOffset="119615.37">22102 14252 0,'17'0'15,"1"0"-15,-1 0 16,1 0 0</inkml:trace>
  <inkml:trace contextRef="#ctx0" brushRef="#br0" timeOffset="119755.67">22384 14217 0,'0'0'0,"17"0"16,-17 18 15</inkml:trace>
  <inkml:trace contextRef="#ctx0" brushRef="#br0" timeOffset="119910.48">22878 14252 0,'-18'53'15,"0"-35"-15,-52 35 16,35-18-16,-71 18 16</inkml:trace>
  <inkml:trace contextRef="#ctx0" brushRef="#br0" timeOffset="120612.42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">24271 13388 0,'0'0'16,"-18"0"-16,1 0 0,-18 0 16,-1 18-16,-34 17 15,52-18-15,-17 19 16,17-19-16,18 19 0,-17 17 16,34-18-16,36 35 15,-35-52-15,70 17 16,-53-17-16,53 0 15,-52-18 1,-1-18 0</inkml:trace>
  <inkml:trace contextRef="#ctx0" brushRef="#br0" timeOffset="121195.21">24448 13388 0,'0'0'0,"17"0"16,18 18-16,18-18 15,-17 17 1,34-17-16,-35 0 16,1 0-16,-19 0 0,1 0 15,-36 0 1</inkml:trace>
  <inkml:trace contextRef="#ctx0" brushRef="#br0" timeOffset="121344.71">24589 13547 0,'0'0'16,"35"70"-16,-17-34 0,-1-1 15,1-18-15,17 36 16,-17-35-16,-1 0 15,-17-1-15</inkml:trace>
  <inkml:trace contextRef="#ctx0" brushRef="#br0" timeOffset="121741.26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">5821 6509 0,'17'0'15,"19"0"-15,70 0 16,-36-18-16,1-17 16,123-36-16,-18 1 15,-88 34-15,-17 1 16,52-35-1,-70 34-15,-53 19 16</inkml:trace>
  <inkml:trace contextRef="#ctx0" brushRef="#br0" timeOffset="40562.55">6526 6403 0,'0'0'15,"18"88"-15,17-35 0,1 71 16,-1-72-16,-17 1 15,34 71-15,-34-71 16,17 0-16,-17 0 0,0-18 16,-1 0-16,-17-17 15</inkml:trace>
  <inkml:trace contextRef="#ctx0" brushRef="#br0" timeOffset="40830.05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1">7232 6244 0,'0'0'0,"18"0"16,17 35-1,-17 1-15,34 70 16,-34-36-16,17 1 0,1 87 15,-1-87-15,0 52 16,0-87-16,-17 17 16,0-18-16,-18-17 0,35 17 15</inkml:trace>
  <inkml:trace contextRef="#ctx0" brushRef="#br0" timeOffset="41302.81">7638 6720 0,'0'0'15,"-18"18"-15,0 0 0,-17-1 16,17 1-16,1 0 0,17-1 16,-18 1-16,18 0 0,18 17 15,-1-18-15,1 1 16,0-18-16,52 18 15,-52-18-15,35 17 16,-18-17-16,-17 0 16,-1 0-16</inkml:trace>
  <inkml:trace contextRef="#ctx0" brushRef="#br0" timeOffset="41858.78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">8484 6685 0,'18'18'16,"17"35"0,-17-36-16,0 19 0,17 17 15,0-1 1,-17-34-16,-1 0 0,19-1 16,-36-34-1</inkml:trace>
  <inkml:trace contextRef="#ctx0" brushRef="#br0" timeOffset="42382.97">8502 6456 0,'0'-18'16,"0"36"-16,18-53 0,17 17 15,-17 18-15,17 0 16</inkml:trace>
  <inkml:trace contextRef="#ctx0" brushRef="#br0" timeOffset="42693.32">8784 6597 0,'18'0'16,"-1"0"-16,1 0 16,0 0-1,-1 0 1,-17 18-16,0 35 16,0-36-16,-17 18 15,17 1-15,0-19 0,0 19 16,35-1-16,-35-17 15,18-1-15,-1-17 0,36 0 16,-18 0-16,-17 0 16,35-17-16,-35-1 15</inkml:trace>
  <inkml:trace contextRef="#ctx0" brushRef="#br0" timeOffset="43004.14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">5292 11359 0,'0'0'16,"-18"36"-16,18-1 0,0-17 0,-18-1 15,18 1-15,18-18 0,-18 18 16,35-1 0,-17-17-16,17 0 15</inkml:trace>
  <inkml:trace contextRef="#ctx0" brushRef="#br0" timeOffset="53609.67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">13282 11077 0,'-35'0'0,"17"18"16,-35 35-16,36-36 15,-36 19-15,35-1 16,18-17-16,-18-1 16,18 1-16,18 35 15,0-36-15,17 19 16,0-19-16,1 19 16,16-36-16,-34 17 15,0-17-15,-1-17 16,1 17-16</inkml:trace>
  <inkml:trace contextRef="#ctx0" brushRef="#br0" timeOffset="57747.75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">16651 11695 0,'18'0'16,"-1"0"-16,-17-18 16,36 18-16,-19 0 15,1 0-15,17 0 0</inkml:trace>
  <inkml:trace contextRef="#ctx0" brushRef="#br0" timeOffset="58637.13">17339 11695 0,'18'0'15,"-36"0"-15,53-18 0,-17 18 16</inkml:trace>
  <inkml:trace contextRef="#ctx0" brushRef="#br0" timeOffset="58770.48">17798 11712 0,'17'0'0,"-34"0"0,52-17 0,-35-1 16,18 0-1</inkml:trace>
  <inkml:trace contextRef="#ctx0" brushRef="#br0" timeOffset="76778.6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">29951 9684 0,'0'0'16,"17"0"-16,19 0 0,17-18 16,0 0-16,17 18 15,-35-17-15,-17 17 16,0 0-16,-18-18 0</inkml:trace>
  <inkml:trace contextRef="#ctx0" brushRef="#br0" timeOffset="77483.45">29898 9419 0,'35'-17'16,"-70"34"-16,105-34 0,-17-1 0,53 0 15,-35 18-15,-1-17 16,54-1-16,-71 18 16,-18 0-16,0 0 15</inkml:trace>
  <inkml:trace contextRef="#ctx0" brushRef="#br0" timeOffset="78157.06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5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">31433 11060 0,'0'0'0,"0"-18"16,-18 18-16,-17 0 16,-18 35-1,17-17-15,-17 52 16,36-34-16,-1 34 15,18-34-15,0-1 16,18-18-16,-1 19 0,36 17 16,-17-36-1,17 19-15,-36-36 16,19 17-16</inkml:trace>
  <inkml:trace contextRef="#ctx0" brushRef="#br0" timeOffset="148656.14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4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1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7">27058 9119 0,'0'0'0,"18"18"15,-1 17 1,1 1-16,17 16 15,-17-16-15,17 34 16,-17-34-16,-1-19 0,1 1 16,0-1-16,17 1 0,0-18 15,36-18 1,-36 1-16,36-54 16,-54 54-16,1-19 0,0 1 15,-18 17-15</inkml:trace>
  <inkml:trace contextRef="#ctx0" brushRef="#br0" timeOffset="169182.78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">26176 11007 0,'-18'0'15,"1"0"-15,-1 0 16,1 17-16,-1 1 15,0 0-15,1-1 0,-1 19 16,18-1-16,0 18 16,0-36-16,18 19 15,-18-19-15,35 19 0,-17-1 16,34 18-16,-34-36 16,17 1-1,-17 0-15,-18-1 0,18 1 0</inkml:trace>
  <inkml:trace contextRef="#ctx0" brushRef="#br0" timeOffset="170050.13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">2134 17604 0,'-17'53'16,"-1"-36"-16,-17 36 15,17-18-15,-17 1 16,35-19-16</inkml:trace>
  <inkml:trace contextRef="#ctx0" brushRef="#br0" timeOffset="202205.31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9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9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8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9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5">4304 13688 0,'-18'0'15,"36"0"-15,0 0 16,34 35 0,-16-17-16,52 52 15,-53-52-15,53 52 16,-35-34-16,36 17 15,-37-36-15,19 36 16,-53-35-16,17-1 16,-17-17-16,-18 18 0,17-18 15,-34 0 1,-1-18-16</inkml:trace>
  <inkml:trace contextRef="#ctx0" brushRef="#br0" timeOffset="-167163.72">4904 13653 0,'0'0'0,"0"17"0,-53 36 16,35-18-16,-35 54 15,18-54-15,-53 53 16,52-53-16,-52 18 16,71-18-16,-36 1 15,35-19-15</inkml:trace>
  <inkml:trace contextRef="#ctx0" brushRef="#br0" timeOffset="-166485.37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2">5468 13370 0,'18'0'16,"-1"0"0,1 0-16,35-17 15,-35 17-15,17 0 16,-18 0-16,19 0 0,-19 0 15,1 0-15</inkml:trace>
  <inkml:trace contextRef="#ctx0" brushRef="#br0" timeOffset="-165907.83">5574 13176 0,'0'18'16,"0"0"0,0-1-16,18 1 0,-18 17 15,0 0-15,17 1 16,1-19-16,-18 1 15,17 0-15,-17-1 0,36 1 16,-19-18 0,1 17-16,0-17 15,-1 0 1</inkml:trace>
  <inkml:trace contextRef="#ctx0" brushRef="#br0" timeOffset="-165489.8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8">6720 13741 0,'18'0'16,"0"17"-1,-1-17-15,19 0 16,-19 0-16,19 0 16,-19 0-16,1 0 15,-36 0 1,1 0 0</inkml:trace>
  <inkml:trace contextRef="#ctx0" brushRef="#br0" timeOffset="-164478.22">6668 13899 0,'0'0'15,"35"18"-15,-18-18 0,36 18 16,-35-18-16,53 0 16,-54 0-1,18 17-15,-17-17 16,-18 18-1</inkml:trace>
  <inkml:trace contextRef="#ctx0" brushRef="#br0" timeOffset="-163554.78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9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6">8678 13335 0,'0'0'0,"18"0"16,17 0 0,-17 0-16,0 0 15,34 0-15,-16 0 16,17 0-16,-36 0 15,1-18-15,-36 18 16</inkml:trace>
  <inkml:trace contextRef="#ctx0" brushRef="#br0" timeOffset="-162537.09">8784 13159 0,'18'0'15,"-36"0"-15,36 17 16,-18 19-16,17 16 16,-17-16-16,18 34 15,0-34 1,17 16-16,-17-34 15,17 0-15,-17-18 16,-1 17-16,1-17 16,-18-17-1,0-1 1</inkml:trace>
  <inkml:trace contextRef="#ctx0" brushRef="#br0" timeOffset="-162269.88">9208 13335 0,'35'0'0,"-70"0"0,87 0 16,-16 0-16,-19 0 16,1 0-16,0 0 15,-1 0-15,1-18 16,0 1 0</inkml:trace>
  <inkml:trace contextRef="#ctx0" brushRef="#br0" timeOffset="-161771.06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2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">4163 5962 0,'17'18'16,"-17"17"-16,18 0 16,-18 18-16,18 0 0,-1 141 15,1-88-15,17 158 16,-35-105-16,18 88 16,0-123-16,-1 52 15,1-105 1,-18 34-16,0-69 15,0-19-15,17 1 0,-17-36 16,0 1 0</inkml:trace>
  <inkml:trace contextRef="#ctx0" brushRef="#br0" timeOffset="9538.76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">5856 6368 0,'0'17'32,"0"36"-17,0-18-15,0 1 16,0-1-16,18 0 16,-18-17-16,17 0 15,1-18-15</inkml:trace>
  <inkml:trace contextRef="#ctx0" brushRef="#br0" timeOffset="12029.47">5962 6315 0,'18'0'0,"-1"17"16,19 19-1,16-1 1,1-17-16,-35-1 16,35 1-1,-53-1-15,18 1 0,-1 0 16,-17-1-16,-17 1 16,-1 0-16,18-1 0,-53 19 15,35-1-15,-17 0 16,-18 36-1,36-54-15</inkml:trace>
  <inkml:trace contextRef="#ctx0" brushRef="#br0" timeOffset="13020.48">5415 8114 0,'0'0'15,"0"-18"1,0 36-16,18 35 15,-18 0 1,17 88-16,1-71 16,-18 89-16,0-88 15,18 52-15,-18-70 16,0-18-16,17 1 16,-17-1-16,18-17 0,0-1 15,-18-34 1,0-19-1</inkml:trace>
  <inkml:trace contextRef="#ctx0" brushRef="#br0" timeOffset="13391.9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">4921 9684 0,'0'17'0,"36"19"15,-1-1-15,35 18 16,-34-18-16,17 0 16,-1-17-16,-16 17 0,52 18 15,-53-17-15,36-1 16,-54-18-16,1 1 16,0 0-1,-18-1-15</inkml:trace>
  <inkml:trace contextRef="#ctx0" brushRef="#br0" timeOffset="15099.14">5362 9666 0,'-35'18'15,"17"17"-15,1 0 0,-36 71 16,17-53-16,19-18 16,-18 18-16,-1-17 0,-17 34 15,36-35-15,-1-17 16</inkml:trace>
  <inkml:trace contextRef="#ctx0" brushRef="#br0" timeOffset="15561.29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">6526 9807 0,'18'0'16,"17"0"0,1 0-16,34-17 15,-35 17-15,36 0 16,-53 0-16,-1 0 0</inkml:trace>
  <inkml:trace contextRef="#ctx0" brushRef="#br0" timeOffset="17352.23">6544 10072 0,'35'0'15,"-70"0"-15,106 0 0,-36-18 0,0 18 16,18-17-16,-18-1 16,1 18-16</inkml:trace>
  <inkml:trace contextRef="#ctx0" brushRef="#br0" timeOffset="17767.8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">7179 9419 0,'0'0'0,"-18"0"0,18-17 15,18 17 17,17 0-17,1 0-15,-1 0 16,0 0-16,0 0 16,1 0-16,-1 0 0,36 0 15,-54-18-15,18 18 16,-17-18-16,0 18 0,-18-17 15,-18 17 1,0-18-16</inkml:trace>
  <inkml:trace contextRef="#ctx0" brushRef="#br0" timeOffset="18425.18">7444 9243 0,'0'0'0,"17"0"31,1 17-15,35 1 0,-36-18-16,36 35 15,-35-17-15,35 0 16,-35-1-16,17 19 16,-35-19-16,17-17 15,-17 18-15,-17-18 16,-1 17-16,-35 1 15,36 0-15,-1-1 16,-17 19-16,-1-19 0</inkml:trace>
  <inkml:trace contextRef="#ctx0" brushRef="#br0" timeOffset="22791">3122 6950 0,'18'0'32,"17"0"-32,0 0 0,18 17 15,53-17-15,-35 0 16,52 18-16,-70-18 16,18 0-16,-19 0 15,-16 0-15,17 18 0,-18-18 16,0 0-16,18 0 15,-18 0-15,-35-18 16</inkml:trace>
  <inkml:trace contextRef="#ctx0" brushRef="#br0" timeOffset="23034.79">3863 6809 0,'18'17'15,"34"1"-15,1 17 16,-17-17 0,-19-1-16,19 1 0,-19 0 15,19 17-15,-36-17 16,-18 35-16,0-36 16,-35 18-1,36-17-15,-19 0 0,19-1 16,-19-17-16,1 18 15,18-18-15,-1 0 16</inkml:trace>
  <inkml:trace contextRef="#ctx0" brushRef="#br0" timeOffset="23854.02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">1305 6473 0,'-17'0'16,"34"0"-16,-52 18 0,35 17 16,0-17-16,18 17 15,35 18 1,-1-35-16,-16-18 15,-1-18 1,-35-17 0,0 0-16,-18-18 15,1 35-15,-19-17 16,19 35-16,-1-18 0,1 18 16,-1 0-16,18-17 15</inkml:trace>
  <inkml:trace contextRef="#ctx0" brushRef="#br0" timeOffset="24904.92">1411 6244 0,'0'18'16,"35"17"-1,-17-17-15,17-1 16,-17 19-16,17-19 0,36 19 16,-54-36-16,19 35 15,-19-35-15,1 17 16,-18 1-16,-35 0 16,17-1-16,-17 1 15,0 0 1,17-18-16,18 17 0,-18 1 15</inkml:trace>
  <inkml:trace contextRef="#ctx0" brushRef="#br0" timeOffset="25175.71">1658 6879 0,'18'0'15,"17"0"1,0 0-1,1-17-15,-19 34 16</inkml:trace>
  <inkml:trace contextRef="#ctx0" brushRef="#br0" timeOffset="25299.54">1640 7126 0,'53'0'16,"-35"0"-16,35-18 15,-18 1-15,18-1 16,-35 18-16</inkml:trace>
  <inkml:trace contextRef="#ctx0" brushRef="#br0" timeOffset="25816.65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">2099 6526 0,'0'0'15,"18"0"1,17 18-1,0-18 1,1 0-16,16 0 16,-16 0-16,-1 0 0,-17 0 15,35-18-15,-53 1 16</inkml:trace>
  <inkml:trace contextRef="#ctx0" brushRef="#br0" timeOffset="26421.76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">5292 4886 0,'-18'0'16,"18"-18"-16,0 36 16,0 35-1,0-18-15,18 106 16,-18-70-16,0-1 16,17 19-16,-17-1 0,0 53 15,0-88 1,0 53-16,0-71 15,18 0-15,-18 0 0,0-17 16,0 0-16,0-1 16</inkml:trace>
  <inkml:trace contextRef="#ctx0" brushRef="#br0" timeOffset="30693.23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">5556 3616 0,'0'18'16,"0"17"-1,0-17-15,18 34 16,-18-34-16,0 0 15,18 17-15,-1-17 16,-17-1-16,0 1 0,18-18 16,-1 0-1,-17-18 1</inkml:trace>
  <inkml:trace contextRef="#ctx0" brushRef="#br0" timeOffset="49389.8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">1993 2187 0,'0'0'0,"0"-17"0,18-1 15,-18 0-15,-18 18 31,1 18-15,17 0-16,-18 52 16,0 18-1,1-35-15,17 53 0,17-53 16,1 35 0,0-53-16,17 18 15,0-35-15,18 0 16,-35-1-16,35-17 15,-36 0-15</inkml:trace>
  <inkml:trace contextRef="#ctx0" brushRef="#br0" timeOffset="67086.25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">2364 2099 0,'17'18'16,"1"-1"-16,35 19 16,-18-1-16,36 35 15,-54-17-15,19-17 16,16 69-16,-52-52 15,18 36-15,-36-37 16,1 1-16,-18 36 16,-1-54-1</inkml:trace>
  <inkml:trace contextRef="#ctx0" brushRef="#br0" timeOffset="69127.3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2">3457 2170 0,'0'0'16,"-17"0"-16,-1 17 0,0 36 15,1-35 1,17 35-16,0-18 0,0 18 16,17 53-16,1-53 15,0-18-15,-1-17 0,1-1 16,0 18-16,17-35 0,-18 18 16,1-18-16,0 0 15</inkml:trace>
  <inkml:trace contextRef="#ctx0" brushRef="#br0" timeOffset="69817.67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89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8">4374 2434 0,'0'18'16,"0"-1"-16,0 1 16,18 17-1,0-35-15,17 18 0,-17-18 16,17-18-1,-35 1-15,0-19 16,0 19-16,0-1 16,-18 1-1,1 17 1</inkml:trace>
  <inkml:trace contextRef="#ctx0" brushRef="#br0" timeOffset="71312.1">4533 2505 0,'18'0'16,"-18"-18"-16,0 0 15,0 1 1,17-1-16,1 1 16,0 17-16,-1 0 15,1 0 1,0 17-16,-1-17 0,1 35 15,0-17 1,-18 0 0</inkml:trace>
  <inkml:trace contextRef="#ctx0" brushRef="#br0" timeOffset="71546.22">4710 2099 0,'35'71'0,"-70"-142"0,88 177 16,-18-36-16,-18-34 16,-17-1-1,18-17-15,-18 17 0,0 0 0,0-17 16,0 17-16,-35 0 15,35-17-15,-18 0 16,18-1-16</inkml:trace>
  <inkml:trace contextRef="#ctx0" brushRef="#br0" timeOffset="71766.81">5098 2452 0,'17'0'16,"1"0"-1,-18-18 1,18 18-16</inkml:trace>
  <inkml:trace contextRef="#ctx0" brushRef="#br0" timeOffset="72018.73">5433 2417 0,'0'0'16,"17"0"-16,1 0 31,-18 17-15,18-17-16</inkml:trace>
  <inkml:trace contextRef="#ctx0" brushRef="#br0" timeOffset="72146.13">5609 2452 0,'0'0'0,"18"0"0,-1 0 15</inkml:trace>
  <inkml:trace contextRef="#ctx0" brushRef="#br0" timeOffset="72874.48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">6720 2381 0,'-17'0'16,"17"36"-16,0-19 15,0 18 1,0-17-16,0 17 0,17-17 0,-17 0 16,36-1-1,-19 1-15,19-18 16,-19-18-1</inkml:trace>
  <inkml:trace contextRef="#ctx0" brushRef="#br0" timeOffset="73898.42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">7232 2381 0,'0'0'0,"18"18"16,-1-18-16,36 0 16,-35 0-16,17 0 0,-17-18 15,-1 18-15,1 0 16</inkml:trace>
  <inkml:trace contextRef="#ctx0" brushRef="#br0" timeOffset="74305.65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">7602 2011 0,'36'35'16,"-19"0"-16,19-17 0,16 53 16,-16-18-16,-1-18 0,-17 0 15,-1 36 1,1-36-16,-18 35 16,-18-34-16,1-1 0,17-17 15,-18 17-15,0-17 0,1-1 16,-1-17-16</inkml:trace>
  <inkml:trace contextRef="#ctx0" brushRef="#br0" timeOffset="81244.92">8114 2452 0,'18'0'31,"-1"-18"0</inkml:trace>
  <inkml:trace contextRef="#ctx0" brushRef="#br0" timeOffset="81379.3">8273 2434 0,'17'0'16,"1"0"-1,-18-17 1</inkml:trace>
  <inkml:trace contextRef="#ctx0" brushRef="#br0" timeOffset="81523.18">8467 2452 0,'0'0'0,"17"0"15</inkml:trace>
  <inkml:trace contextRef="#ctx0" brushRef="#br0" timeOffset="81622.92">8625 2469 0,'18'0'15</inkml:trace>
  <inkml:trace contextRef="#ctx0" brushRef="#br0" timeOffset="82317.27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">9349 2117 0,'0'-18'16,"-18"36"-1,18 35 1,-18-18-1,18 53-15,0-35 16,0 18-16,18-36 16,17 0-16,-17-17 15,17-1 1,-17-17-16,17-17 16</inkml:trace>
  <inkml:trace contextRef="#ctx0" brushRef="#br0" timeOffset="82941.28">9507 2223 0,'18'17'15,"0"1"1,-1-1-1,1 1-15,0 0 0,-1-1 16,-17 1 0,0 0-16,0-1 15,-17 1 1,17 0-16,0-1 16,0 1-1,0-1-15,0 1 0,17 0 16,1-18-1,-1 0-15,-34 0 32</inkml:trace>
  <inkml:trace contextRef="#ctx0" brushRef="#br0" timeOffset="83085.12">9490 2381 0,'0'0'0,"17"18"15,1-18-15,17 0 0,18 0 16,-35 0-16,35 0 16,-36 0-1,1 0-15,-18-18 16</inkml:trace>
  <inkml:trace contextRef="#ctx0" brushRef="#br0" timeOffset="83396.42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8">10054 2064 0,'0'0'0,"0"17"0,18 36 16,-1-35-16,-17 53 16,18-1-1,-18-35-15,0 1 0,0-19 16,18 54-16,-18-54 15,17 1-15</inkml:trace>
  <inkml:trace contextRef="#ctx0" brushRef="#br0" timeOffset="83992.64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">10530 2011 0,'71'53'16,"-142"-106"-16,177 141 0,-53-17 15,-35-36-15,-18 0 0,0 0 16,0 36-16,0-36 16,-18-17-16,-35 52 15,18-17 1,17-35-16,-17 0 0</inkml:trace>
  <inkml:trace contextRef="#ctx0" brushRef="#br0" timeOffset="85031.58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">7867 2805 0,'-18'17'16,"18"1"-16,0 0 0,0 17 0,0 0 16,0 36-1,0-36-15,18 18 0,-18-18 16,18 0-16,-1-17 0,19 35 16,-36-35-16,35-1 15</inkml:trace>
  <inkml:trace contextRef="#ctx0" brushRef="#br0" timeOffset="87128.25">8167 2858 0,'17'0'16,"-34"0"-1,-1 17 1,1 1-16,17-1 15,-18-17-15,0 18 16,18 0-16,0-1 16,0 1-16,0 0 0,18 17 15,0-17-15,-1-1 16,1 18 0,-1-17-16,19 0 15,-36-1-15,17-17 0</inkml:trace>
  <inkml:trace contextRef="#ctx0" brushRef="#br0" timeOffset="87485.3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">9013 2893 0,'0'0'16,"18"35"-16,0 0 15,-18 1-15,17 17 16,-17-36-16,18 18 16</inkml:trace>
  <inkml:trace contextRef="#ctx0" brushRef="#br0" timeOffset="88268.69">9119 2875 0,'-17'35'0,"34"-70"0,-52 88 15,17-53-15,18 18 16,18-18-16,0 17 16,-1-17-16,1 18 0,0-18 15,17 18 1,-17-18-16,-1 0 15</inkml:trace>
  <inkml:trace contextRef="#ctx0" brushRef="#br0" timeOffset="88557.71">9243 2787 0,'0'18'16,"17"-1"-16,1 1 16,17 0-16,-17-1 15,17 18-15,-17-17 16,-18 0-16,0-1 16,-18-17-1,18 18-15,-35-18 16,35 18-16,-18-18 15,1 0-15,17 17 0,0 1 16,0 0 0</inkml:trace>
  <inkml:trace contextRef="#ctx0" brushRef="#br0" timeOffset="88819.4">9437 2699 0,'0'0'16,"17"17"-16,19 1 0,-19 0 0,19 35 16,-19-18-16,36 35 15,-35-52 1,-1 17-16,-17 1 15,0-19-15,0 1 0,-17 35 16,-1-36-16,-35 19 16,18-36-16,17 17 15</inkml:trace>
  <inkml:trace contextRef="#ctx0" brushRef="#br0" timeOffset="90025.67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">8149 3404 0,'-17'18'0,"-1"17"15,0 1-15,18-1 0,0 35 16,0 1 0,18-36-16,-18-17 15,35 35-15,-17-36 16,-1-17-16,-17 18 16,18-18-16,-18-18 15</inkml:trace>
  <inkml:trace contextRef="#ctx0" brushRef="#br0" timeOffset="90525.5">8378 3422 0,'-17'18'15,"17"-1"-15,-35 19 16,35-19-16,-18 1 16,0 17-16,1-17 15,17 17 1,17-17 0,1-1-16,17 1 15,-17-18-15,-1 0 16,1 18-16,0-18 0,17 0 15</inkml:trace>
  <inkml:trace contextRef="#ctx0" brushRef="#br0" timeOffset="90954.64">8573 3440 0,'0'17'16,"0"19"0,0-1-16,17 18 15,-17-18-15,18 18 16,-1-35-16,1-1 15,0-17-15,17 18 16,-17-18-16,-1-18 0,19 1 16,-36-1-1</inkml:trace>
  <inkml:trace contextRef="#ctx0" brushRef="#br0" timeOffset="91121.58">8573 3598 0,'17'0'16,"1"-17"-16,-1 17 0,1-18 15,17 0-15,-17 18 16,0-17-16,-54 17 31,19-18-31</inkml:trace>
  <inkml:trace contextRef="#ctx0" brushRef="#br0" timeOffset="91237.89">8573 3387 0,'17'-18'16,"-34"36"-16,52-36 0,0 0 0,0 18 15,-17 0-15,0 0 16,-1 0-16,-17 18 16,0 0-16</inkml:trace>
  <inkml:trace contextRef="#ctx0" brushRef="#br0" timeOffset="91604.87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">9208 3422 0,'0'0'0,"-18"0"16,18 18-1,0-1 1,0 1-16,18 17 15,-18-17-15,17 17 16,-17-17-16,18-1 16,-36-17 15,1 0-15,-1 18-1,0-18-15,1 0 0,-1 0 16</inkml:trace>
  <inkml:trace contextRef="#ctx0" brushRef="#br0" timeOffset="92206.58">9296 3387 0,'17'17'16,"19"1"0,-19-18-16,1 18 15,35-18 1,-36 17-16,1-17 0,0 0 0,-1 0 16,19 0-1,-19 0-15,-17 18 16,-17 0-16,-1-1 15,-17 18 1,17-17-16,-17 0 16,35-1-1,0 1-15</inkml:trace>
  <inkml:trace contextRef="#ctx0" brushRef="#br0" timeOffset="92578.12">9684 3298 0,'0'0'16,"17"18"15,1 0-15,17 17-1,-35-17-15,36 35 16,-36-18-16,0 18 15,0-18-15,-18 0 0,-17 18 16,17-17-16,0-19 16,1 1-16,17-1 0,-53 1 15</inkml:trace>
  <inkml:trace contextRef="#ctx0" brushRef="#br0" timeOffset="104306.03">1958 13441 0,'0'0'16,"-18"0"-16,36 17 0,0-17 15,-1 18-15,71-18 16,1 0-16,105 0 16,-89 0-16,19 0 15,17 0-15,124 0 16,-124-18-16,106 18 15,-159 0-15,71 0 16,-106 0-16,-1 18 16</inkml:trace>
  <inkml:trace contextRef="#ctx0" brushRef="#br0" timeOffset="120149.53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">10830 7497 0,'0'0'15,"0"35"-15,0-18 0,0 19 16,0-19-16,0 19 15,0-19-15,0 19 16,0-19-16,36 18 16,-19-17-1,36 0-15,-35-18 16,-1 0-16,36 0 16,0 0-1</inkml:trace>
  <inkml:trace contextRef="#ctx0" brushRef="#br0" timeOffset="123720.71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">12188 6350 0,'18'-18'0,"-36"36"0,54-18 32,-36 35-17,0 1-15,0-19 16,0 18-16,0-17 0,0 0 15,0 17-15,17-17 16,-17-1-16,18-17 16,0 0-16,-18-17 15</inkml:trace>
  <inkml:trace contextRef="#ctx0" brushRef="#br0" timeOffset="124805.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">11659 5080 0,'0'-18'16,"0"36"-1,18 53 1,-18-1 0,0 71-16,0-53 15,18 89-15,-18-107 16,0 54-1,17-71-15,1 17 0,-18-52 16,18 0-16,-18-36 31</inkml:trace>
  <inkml:trace contextRef="#ctx0" brushRef="#br0" timeOffset="127136.43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">11060 3810 0,'0'0'16,"17"0"0,1-18-1,0 1-15,-1-1 0,1-17 0,17 0 16,0-18-16,-17 17 15,17 1-15,-35 17 16,18 18 0,-18 36-1,18-1-15,17 18 16,-18-18-16,19 18 16,-19-18-16,1-17 0,17 17 15,-17-17 1</inkml:trace>
  <inkml:trace contextRef="#ctx0" brushRef="#br0" timeOffset="129003.86">11942 3457 0,'17'0'15,"-34"0"17,-19 36-17,19-19-15,-19 1 16,1-1-16,17 1 15,1 0-15,-1-1 0,1 19 16,17-19-16,17 19 16,1-1-16,17 0 15,0-17-15,18-1 16,-35 1-16,0 0 16,-18-1-16,0 1 15,-18-18 1</inkml:trace>
  <inkml:trace contextRef="#ctx0" brushRef="#br0" timeOffset="129337.24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4">11853 8008 0,'0'35'31,"0"1"-31,0 87 16,0-52 0,0 105-16,0-88 15,0 71-15,18-88 16,0 34 0,-18-52-16,17-17 0,1 34 15,-18-52-15,0-1 16,-18-17-1,18-17-15</inkml:trace>
  <inkml:trace contextRef="#ctx0" brushRef="#br0" timeOffset="132663.29">11642 8202 0,'0'0'0,"17"0"32,1-35-17,0 17 1,17-17-16,-17 0 15,-1-18-15,1 35 16,-1-35-16,1 36 16,0-1-1,-1 36 1,19 17-16,-19 0 16,36 36-16,-35-36 15,17-17-15,0 17 0,1 0 16,-19-17-16,19-1 15</inkml:trace>
  <inkml:trace contextRef="#ctx0" brushRef="#br0" timeOffset="135310.1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">12700 9278 0,'0'18'31,"18"-1"-31,-18 19 16,0-19-16,17 1 16,-17 17-16,0-17 15,18 17-15,-18-17 16,0-1-16,0 1 0,18-18 15,-18-18 17</inkml:trace>
  <inkml:trace contextRef="#ctx0" brushRef="#br0" timeOffset="137061.97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">11448 11148 0,'0'0'16,"-36"-18"-16,19 18 0,-36 18 15,35-1-15,-35 54 16,36-36-16,-1 18 16,18 35-16,0-52 15,0-1-15,18 0 0,17 0 16,35 18-16,-34-35 16,34-18-16,-17 0 15,18 0 1,-18-18-16,-18 1 0</inkml:trace>
  <inkml:trace contextRef="#ctx0" brushRef="#br0" timeOffset="145627.12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">10901 9648 0,'0'-17'0,"-18"17"16,18-18-1,18 36 1,17-18 0,0 0-1,1 17-15,-1-17 0,36 0 16,-19 0-16,1 18 16,-35-18-1,-36 18 1</inkml:trace>
  <inkml:trace contextRef="#ctx0" brushRef="#br0" timeOffset="151032.03">10901 9825 0,'35'0'16,"0"0"-16,1 0 0,34-18 15,-34 18-15,-19 0 16,1 0-16,-1 0 15,1 18-15,0-18 0</inkml:trace>
  <inkml:trace contextRef="#ctx0" brushRef="#br0" timeOffset="151643.15">9737 9613 0,'17'18'31,"1"-1"-15,0 1 0,52 17-16,-52-17 15,70 35-15,-53-35 16,1 17-16,34 0 16,-52-17-16,17-18 15,-35 17-15,18 1 0</inkml:trace>
  <inkml:trace contextRef="#ctx0" brushRef="#br0" timeOffset="151870.76">10072 9560 0,'0'0'16,"-18"0"-16,1 18 0,-19 0 0,-17 52 15,36-35 1,-19 1-16,1 17 0,-35 17 16,52-35-16,-35 1 15,35-19-15,1 1 16,34-36 0,36-17-1</inkml:trace>
  <inkml:trace contextRef="#ctx0" brushRef="#br0" timeOffset="152282.04">10125 9031 0,'-18'0'15,"0"0"1,-17 18-1,18-18-15,-1 17 0,0 1 16,-17 0 0,35 17-16,0-17 15,18 35-15,-18-18 16,53 18-16,-36-18 16,36 0-16,-18-17 15,1 0-15,-19-1 16,19-17-16</inkml:trace>
  <inkml:trace contextRef="#ctx0" brushRef="#br0" timeOffset="152604.61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7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">13441 741 0,'-18'-18'0,"1"18"31,-1 18-31,18-1 16,-18 54-16,1-36 15,-1 71-15,18-53 16,0 35-16,0-35 16,0-18-16,0 18 15,18 0-15,17 18 16,-17-36-16,17 0 15,-18-17-15,1 0 0,0-18 16,-18 17-16</inkml:trace>
  <inkml:trace contextRef="#ctx0" brushRef="#br0" timeOffset="185763.14">14923 670 0,'0'18'15,"0"35"1,0-18-16,17 53 16,-17-17-1,0 35-15,18-36 16,-1 36-16,-17-71 16,18 54-16,0-72 15,-1 18-15</inkml:trace>
  <inkml:trace contextRef="#ctx0" brushRef="#br0" timeOffset="186518.47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">16034 970 0,'17'0'31,"19"-17"-31,-1 17 16,18 0-1,-18-18-15,-17 18 16,-1 0-16,1-18 0,0 18 16,-36 0-1</inkml:trace>
  <inkml:trace contextRef="#ctx0" brushRef="#br0" timeOffset="195155.45">16157 723 0,'0'53'15,"0"0"-15,0-18 16,18 36-16,-18-36 16,18-17-16,-18 17 0,0 0 15,17-17-15,-17 0 16,18-1-16,-1 19 15</inkml:trace>
  <inkml:trace contextRef="#ctx0" brushRef="#br0" timeOffset="195522.97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">13952 935 0,'18'53'0,"0"-36"16,-18 19-16,17-19 16,1-17-16,0 18 0,-1-18 15,1 0-15,-1 0 16,-17-18-16,18 1 15,-18-1-15,0 0 0,0 1 16,-18-1-16,18 1 0,0-19 16,-17 19-16,17-1 15</inkml:trace>
  <inkml:trace contextRef="#ctx0" brushRef="#br0" timeOffset="197691.26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">14393 1041 0,'0'-18'16,"0"0"0,0-17-1,0 18-15,18-19 16,-18 19-16,18-1 15,-1 0-15,1 18 16,0 18 0,-18 0-1</inkml:trace>
  <inkml:trace contextRef="#ctx0" brushRef="#br0" timeOffset="198263.2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">14975 6720 0,'71'36'16,"-142"-72"-16,195 89 0,-71-53 16,0 18-16,17-18 0,54 18 15,-71-1-15,0 36 16,-36-18-16,-17 1 16,-35-1-16,17 0 15,-70 18-15,35-35 16,-53 35-16,53-36 15,18 1-15</inkml:trace>
  <inkml:trace contextRef="#ctx0" brushRef="#br0" timeOffset="207950.92">15998 6138 0,'0'0'15,"0"18"-15,0 35 16,18 0-16,0 17 0,52 107 16,-34-71-1,17 141-15,-36-124 16,36 71-16,-35-106 15,17 36-15,-35-71 16,35 0-16,-17-53 16,-18-36-1</inkml:trace>
  <inkml:trace contextRef="#ctx0" brushRef="#br0" timeOffset="208617.97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">12188 6403 0,'18'-18'0,"0"18"16,-18-17-1,-18 17 1,0 0 0,1 0-1,-18 17-15,17-17 16,0 0 0,1 0-16,17 18 15,17-18 1</inkml:trace>
  <inkml:trace contextRef="#ctx0" brushRef="#br0" timeOffset="-202537.76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2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3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8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2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2">16898 11254 0,'0'0'0,"18"17"0,-1 19 15,19 34-15,-19-35 16,19 18-16,-36-17 15,17-1-15,1-18 16,-1-17 0,-17-35-1,0 18-15,0-54 16,0 36 0,0-36-16,0 36 15,-17-18-15,17 35 16,0 1-16</inkml:trace>
  <inkml:trace contextRef="#ctx0" brushRef="#br0" timeOffset="-192549.51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4">15998 9437 0,'0'17'0,"36"19"15,-19-1-15,19-17 16,34 35 0,-17-18-16,0-18 15,-18 19-15,18-19 0,35 36 16,-70-35-16,17-18 15,-17 18-15,-18-1 0</inkml:trace>
  <inkml:trace contextRef="#ctx0" brushRef="#br0" timeOffset="-190497.59">16334 9419 0,'-36'53'0,"72"-106"0,-89 124 16,17-36-16,19 0 0,-1 18 15,-17-18 1,17 1-16,1-1 0,-1 0 16,0-17-16,1 17 0</inkml:trace>
  <inkml:trace contextRef="#ctx0" brushRef="#br0" timeOffset="-190102.11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6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2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5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7">18486 8908 0,'0'17'15,"-36"1"1,19 0-16,-19 17 16,1 0-16,0 0 15,17 1-15,1-1 16,17 0-16,17-17 15,18 17-15,-17-17 16,35 17-16,-35-17 16,35-1-16,-36-17 15,-17 18-15,18-18 0,-36 18 16,1-18 0</inkml:trace>
  <inkml:trace contextRef="#ctx0" brushRef="#br0" timeOffset="-187588.94">18662 9013 0,'18'0'16,"-1"0"-1,1 0 1,17 18-16,-17 0 15,-18 35 1,0-36-16,-18 36 16,1-17-16,-1-19 15,0 1-15,1-18 0,-1 17 16,18 1 0,18-18-1,35 0-15,-36 0 16,1 0-16,-1 0 0,1 0 15</inkml:trace>
  <inkml:trace contextRef="#ctx0" brushRef="#br0" timeOffset="-187121.19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5">17216 5098 0,'-18'0'0,"18"53"16,0-18-16,18 71 16,-1-36-16,18 71 15,-35-70 1,18-18-16,17 35 16,-17-53-16,-18 1 15,0-1-15,18-18 0,-18 1 0,0 0 16</inkml:trace>
  <inkml:trace contextRef="#ctx0" brushRef="#br0" timeOffset="-183935.42">16933 5168 0,'0'0'0,"-17"0"15,34-17 1,36-36 0,-17 17-16,34-34 15,-35 35-15,36-18 16,-36 35-16,0 0 16,-17 18-16,17 36 15,-17-19-15,17 71 16,-17-52-16,0-1 0,-1 0 15,36 36 1,-35-54-16,35 1 16</inkml:trace>
  <inkml:trace contextRef="#ctx0" brushRef="#br0" timeOffset="-183234.55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2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9">17057 3422 0,'0'0'0,"17"-18"16,-34 36-1,-36 35 1,18-18-16,-18 18 16,35-18-16,0-17 15,1 0-15,17 17 0,0-17 16,17 17 0,19-35-16,-19 17 15,1-17-15,0 18 0,35 0 16,-36-1-16,18-17 15</inkml:trace>
  <inkml:trace contextRef="#ctx0" brushRef="#br0" timeOffset="-181922.28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6">17568 3440 0,'0'0'0,"18"17"47,0 1-47,17 17 16,0-35-16,-17 18 15,35 17-15,-36-17 16,54-1-1,-53 1-15,34 0 16,-34-18-16,-36 17 31,1 1-15,-18 0-16,-1 17 0,-34 35 16,34-34-1,1-1-15</inkml:trace>
  <inkml:trace contextRef="#ctx0" brushRef="#br0" timeOffset="-180259.2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3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1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8">20655 1023 0,'0'0'15,"0"35"-15,18 36 16,-1-1-16,19 1 0,-19 105 16,1-70-16,0 106 15,-18-124-15,17 18 16,-17-36-16,0 1 0,18-18 15,-18-18-15,0 1 16,18-1-16,-1-35 16</inkml:trace>
  <inkml:trace contextRef="#ctx0" brushRef="#br0" timeOffset="-175626.76">21096 1147 0,'0'-18'16,"-18"18"0,18 18-1,18-1-15,0 1 16,17-1-16,-17-17 16,-1 0-1</inkml:trace>
  <inkml:trace contextRef="#ctx0" brushRef="#br0" timeOffset="-175509.41">21202 1129 0,'18'18'15,"-36"-36"-15,53 53 16,-17 0 0,0-17-16,-18 17 15</inkml:trace>
  <inkml:trace contextRef="#ctx0" brushRef="#br0" timeOffset="-175164.49">21449 1552 0,'-18'-17'16,"1"17"15,17 35-15,0 0-16,0 0 15,0 1-15,17-1 16,1 0-16,35-17 16,-18 0-16,18-18 15,-18 0-15</inkml:trace>
  <inkml:trace contextRef="#ctx0" brushRef="#br0" timeOffset="-174860.18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2">21996 1552 0,'35'0'16,"-70"0"-16,88 0 0,-18 0 15,0 0-15,36-17 16,-36 17-16,0-18 15,1 0-15,-19 18 0,-17-17 16,-17 17 0,-19 0-16</inkml:trace>
  <inkml:trace contextRef="#ctx0" brushRef="#br0" timeOffset="-174520.78">22154 1393 0,'0'0'16,"18"53"-16,-18-17 0,0 17 0,18 17 16,-18-35-16,17 36 15,-17-53-15,0 17 16,18-17-16,-18-1 16</inkml:trace>
  <inkml:trace contextRef="#ctx0" brushRef="#br0" timeOffset="-174169.78">22507 1570 0,'-17'0'16,"-1"0"0,18 18-1,0-1-15,0 1 16,18-1-16,-1 36 16,1-35-16,0 0 15,-1-1-15,1 1 0,-1 0 16,-34-18-1,-1 0 1,-17 17 0,17-17-16,-17 18 15</inkml:trace>
  <inkml:trace contextRef="#ctx0" brushRef="#br0" timeOffset="-173174.82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8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2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4">24941 1164 0,'0'35'15,"0"-70"-15,0 88 0,18-35 16,0-18-1,-1 0 1</inkml:trace>
  <inkml:trace contextRef="#ctx0" brushRef="#br0" timeOffset="-171450.72">25065 1164 0,'18'35'16,"-36"-70"-16,36 88 0,-18-35 0,35 17 15,-18-17-15,1-18 16</inkml:trace>
  <inkml:trace contextRef="#ctx0" brushRef="#br0" timeOffset="-171210.58">25206 900 0,'53'17'0,"-35"19"15,17-1-15,53 53 16,-53-53-16,53 71 16,-70-71-16,0 89 15,-18-71-15,-36 53 16,1-36-16,-53 36 15,35-71-15</inkml:trace>
  <inkml:trace contextRef="#ctx0" brushRef="#br0" timeOffset="-168292.18">19156 6685 0,'0'0'15,"0"-17"-15,17 17 32,54 0-17,-18 0-15,106 0 16,-53 0-16,-18 0 15,18 0-15,-18-18 0,88 18 16,-105-18-16,35 18 16,-54 0-16,-16 18 15,-1-18-15,-17 0 0</inkml:trace>
  <inkml:trace contextRef="#ctx0" brushRef="#br0" timeOffset="-168075.07">20055 6491 0,'0'0'16,"36"0"-16,-19 18 16,72-1-16,-19 1 15,54 17-15,-72-17 16,1-18-16,0 35 0,-17-17 16,-19-18-16,1 35 15,-18-17-15,-53 17 16,0 0-16,18-17 15,-18 17-15,0-17 0,-35 35 16,70-36-16</inkml:trace>
  <inkml:trace contextRef="#ctx0" brushRef="#br0" timeOffset="-167133.88">21273 5927 0,'0'17'15,"17"72"1,1-19-16,-1 1 15,1 34-15,17 19 0,-17-1 16,-18 19-16,18-19 0,-1 0 16,19 36-16,-19-88 15,36-1-15,-35-52 16,-1-18-16,1 0 0,0 0 16,-1-18-1</inkml:trace>
  <inkml:trace contextRef="#ctx0" brushRef="#br0" timeOffset="-166522.88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5">23954 6579 0,'-18'0'16,"36"0"-16,-18 0 0,35 0 16,18-17-16,88-1 15,-53 18-15,124-35 16,-106 17-16,-1 0 16,-16 1-16,-1-1 0,18 1 15,-71 17-15</inkml:trace>
  <inkml:trace contextRef="#ctx0" brushRef="#br0" timeOffset="-165788.93">24853 6332 0,'35'0'16,"1"18"-16,-1 0 16,18-1-16,18 1 15,-19 0-15,19 17 0,-18-18 16,-18 19-16,-17-19 0,-36 54 15,1-53-15,-72 35 16,54-36-16,-71 18 16,71-17-16,-18 0 15</inkml:trace>
  <inkml:trace contextRef="#ctx0" brushRef="#br0" timeOffset="-165505.09">26705 6562 0,'0'0'0,"36"0"16,-19-18-16,1 18 16,-1 0-16,1 0 0,0 0 0</inkml:trace>
  <inkml:trace contextRef="#ctx0" brushRef="#br0" timeOffset="-165355.92">27182 6615 0,'0'0'16,"52"-18"-16,-34 18 0,35-18 15,-35 18-15,17 0 16,-17 0-16</inkml:trace>
  <inkml:trace contextRef="#ctx0" brushRef="#br0" timeOffset="-165227.75">27570 6615 0,'0'0'0,"17"0"0,19-18 15,-1 18-15,0 0 16,0-18-16</inkml:trace>
  <inkml:trace contextRef="#ctx0" brushRef="#br0" timeOffset="-165110.93">28011 6597 0,'52'0'0,"-34"0"16,0 0-16,17 0 15,-17 0-15,-1-18 16</inkml:trace>
  <inkml:trace contextRef="#ctx0" brushRef="#br0" timeOffset="-164549.49">28857 6138 0,'0'0'0,"18"71"15,17 17-15,-17 0 0,17 0 16,-17 18-16,-1 0 15,1-18-15,17 18 0,18 35 16,-18-88-16,18 18 16,-35-54-16,0-17 15</inkml:trace>
  <inkml:trace contextRef="#ctx0" brushRef="#br0" timeOffset="-164032.12">28081 6368 0,'0'0'0,"-35"0"0,52 0 32,36 0-17,0 0-15,18 17 0,-18-17 16,-18 18-16,-17-18 15,17 0-15,-17 0 16,-1 0-16,-34 0 16,-1 0-1,0 0-15,1 0 16</inkml:trace>
  <inkml:trace contextRef="#ctx0" brushRef="#br0" timeOffset="-163804.01">28222 6385 0,'-17'18'16</inkml:trace>
  <inkml:trace contextRef="#ctx0" brushRef="#br0" timeOffset="-163530.78">27940 6632 0,'35'18'16,"1"-18"-16,34 0 15,-17 0-15,71-18 16,-72 18-16,1 0 0,0 0 16,35 0-16,-52 0 15,-1 0 1,-17 0-16</inkml:trace>
  <inkml:trace contextRef="#ctx0" brushRef="#br0" timeOffset="-163263.57">28434 6350 0,'18'0'31,"34"0"-31,-16 18 16,52-1-16,-35 1 15,0 17-15,-18-17 16,18 52-16,-53-52 15,0 53-15,-35-36 16,-36 35-16,36-34 16,-36 17-1,54-36-15,-19 19 16,54-36-16,35 0 16</inkml:trace>
  <inkml:trace contextRef="#ctx0" brushRef="#br0" timeOffset="-162629.72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4">30021 7673 0,'0'123'16,"0"-34"-16,0 52 15,0-71-15,18 1 16,-18-18-16,18 0 0,-1 0 15,-17-18-15,18 18 0,-18-36 16,18 1-16,-18 0 16,0-36-16</inkml:trace>
  <inkml:trace contextRef="#ctx0" brushRef="#br0" timeOffset="-154093.94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4">29069 9190 0,'-35'-18'0,"70"36"0,-88-36 16,71 36-1,35 52 1,-18-34-1,53 52-15,-53-35 16,71 17-16,-71-34 16,36 17-16,-36-18 15,1-18 1,-36 1-16,0-36 16</inkml:trace>
  <inkml:trace contextRef="#ctx0" brushRef="#br0" timeOffset="-147798.85">29439 9172 0,'0'0'16,"-53"71"-16,18-36 0,17 18 15,-17 0-15,0 0 0,-18 35 16,18-53-16,-1 18 15,19-35-15,-1-18 16,18 17-16,18-17 16,-1-35-16,1 18 15</inkml:trace>
  <inkml:trace contextRef="#ctx0" brushRef="#br0" timeOffset="-147482.01">29739 8643 0,'-17'0'16,"-1"18"-1,-17-1-15,17-17 16,0 36-16,1-19 16,17 1-16,0 0 15,0-1-15,17 18 0,1 1 16,35 17-16,-35-18 0,17-17 16,0-1-16,-17 1 15,17 17-15,-17-35 16,-1 18-16</inkml:trace>
  <inkml:trace contextRef="#ctx0" brushRef="#br0" timeOffset="-147113.6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1">30268 8608 0,'18'17'0,"0"19"15,35-1 1,-36-35-16,36 35 15,-18-35-15,18 18 16,-35 0-16,0-18 16,-36 17-1,-17 1-15,-1 17 16,19-17-16,-19-1 0,1 19 16,18-19-16,17 19 15,-18-1 1</inkml:trace>
  <inkml:trace contextRef="#ctx0" brushRef="#br0" timeOffset="-146625.78">30656 9102 0,'0'0'15,"18"0"-15,0 0 0,35 0 16,-18 0-16,0 0 16,-35 17-1</inkml:trace>
  <inkml:trace contextRef="#ctx0" brushRef="#br0" timeOffset="-146509.46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4">32068 8608 0,'0'17'16,"-18"1"-1,0 17-15,1-17 16,-19 35-16,36-35 16,-17-1-16,-1 1 0,18-1 15,0 19-15,0-19 16,35 36-1,-17-35-15,35 35 16,-35-36-16,34 19 16,-34-19-16,17 1 15</inkml:trace>
  <inkml:trace contextRef="#ctx0" brushRef="#br0" timeOffset="-144956.33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8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3">14958 13423 0,'0'0'0,"17"0"16,1 18-16,17-18 0,54 17 16,-19 1-1,18-18-15,106 0 16,-70-18-16,-1 18 0,107-17 16,-36 17-1,-124 0-15,18 0 16,-70 0-16,0 0 0</inkml:trace>
  <inkml:trace contextRef="#ctx0" brushRef="#br0" timeOffset="-142255.35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9">29827 4921 0,'0'-17'0,"0"34"15,0 19 1,18 69-16,0-34 16,-1 88-16,1-71 15,0 0-15,-1-17 0,1 52 16,-1-70-16,1 0 16,-18-35-16,0-1 15,0-34-15,0-1 16</inkml:trace>
  <inkml:trace contextRef="#ctx0" brushRef="#br0" timeOffset="-140607.41">29580 4921 0,'18'-17'16,"-36"34"-16,54-52 0,17-18 15,-18 18-15,0 17 16,-17-17-16,-1 17 0,1-17 16,0 17-16,-1-17 15,1 35-15,0 18 16,-1 17-16,1 0 16,17 18-16,0-18 15,18 18-15,53 36 16,-70-72-16</inkml:trace>
  <inkml:trace contextRef="#ctx0" brushRef="#br0" timeOffset="-139290.04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9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8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7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5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5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8">29316 1288 0,'-18'17'16,"-17"54"0,35-18-16,-18 35 15,18-17-15,0 34 16,18-69 0,35 52-16,-36-53 15,36 36-15,-35-54 16,35 19-16,-35-19 15</inkml:trace>
  <inkml:trace contextRef="#ctx0" brushRef="#br0" timeOffset="-130836.72">29792 1852 0,'18'0'15,"17"0"-15,53 0 16,-17-18-16,-18 18 16,17 0-16,1-17 0,70-1 15,-106 18-15,36 0 16,-54 0-16,1 0 15</inkml:trace>
  <inkml:trace contextRef="#ctx0" brushRef="#br0" timeOffset="-130141.06">30886 1005 0,'0'36'15,"17"-1"-15,1 36 16,0-1-16,-1 18 0,19 89 15,-19-89 1,1 53-16,-1-70 16,19 34-16,-36-69 15,0 17-15,0-36 16</inkml:trace>
  <inkml:trace contextRef="#ctx0" brushRef="#br0" timeOffset="-129524.95">31556 1799 0,'18'0'16,"-1"0"-1</inkml:trace>
  <inkml:trace contextRef="#ctx0" brushRef="#br0" timeOffset="-129374.13">31838 1764 0,'0'0'16,"18"0"-16,-1 0 0,19-18 16,-19 18-1,1 0-15</inkml:trace>
  <inkml:trace contextRef="#ctx0" brushRef="#br0" timeOffset="-129245.79">32279 1729 0,'0'0'16,"35"0"-16,-17-18 0,0 18 15</inkml:trace>
  <inkml:trace contextRef="#ctx0" brushRef="#br0" timeOffset="-129112.44">32456 1746 0,'17'-17'16,"1"17"0,17-18-16,-17 18 15,-1 0 1</inkml:trace>
  <inkml:trace contextRef="#ctx0" brushRef="#br0" timeOffset="-128979.68">32791 1640 0,'17'-17'16</inkml:trace>
  <inkml:trace contextRef="#ctx0" brushRef="#br0" timeOffset="-128715.98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2">29916 1288 0,'17'0'15,"1"0"-15,35-18 16,-36 18-16,1-18 16</inkml:trace>
  <inkml:trace contextRef="#ctx0" brushRef="#br0" timeOffset="-124903.8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5">30603 1111 0,'0'0'0,"-17"0"0,-1-17 16,1 17-1,17 17 1,0 1-16,17 35 16,1-36-16,35 36 15,-36-17-15,19 17 16,-19-36-16,1 18 15,-18-17-15,-18 0 16,1-18 0,-1 0-16,-17 0 15,17 0-15,-17 0 16,17 17-16</inkml:trace>
  <inkml:trace contextRef="#ctx0" brushRef="#br0" timeOffset="-123525.23">29669 1005 0,'17'-17'0,"-34"34"47,-1 1-47,0 0 16,-17 35 0,17-36-16,1 36 15,-1-35-15,18 17 16,0-17-16,0-1 15,18 1-15,-1 0 16,19-1 0,-19 1-16,19-18 15,-19 35-15,1-17 0,17 17 16,-17-17-16</inkml:trace>
  <inkml:trace contextRef="#ctx0" brushRef="#br0" timeOffset="-122968.25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6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7">5574 13899 0,'0'0'0,"0"-17"15,18-1 1,-36 36 31,18 17-47,0-17 15,-18 35-15,18-36 16,0 36-16,0 18 16,0-18-16,0 0 15,0-18-15,0 18 0,0 0 16,0-18-16,18-17 16,0-1-16</inkml:trace>
  <inkml:trace contextRef="#ctx0" brushRef="#br0" timeOffset="-77995.47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2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9">16669 15469 0,'0'18'0,"17"-18"15,19 0-15,70 18 16,-36-18-16,18 0 0,106-18 15,-70 0-15,-18 18 16,-1-35-16,1 17 16,-18 1-16,1 17 0,-19-18 15,1 0-15,-107 18 16</inkml:trace>
  <inkml:trace contextRef="#ctx0" brushRef="#br0" timeOffset="-70575.81">17110 15205 0,'0'0'16,"-71"53"-16,36-18 0,-71 35 16,36-34-16,-54 17 15,71-18-15,-17 0 16,-19 1-16,54-19 16,17 1-16,18-1 0,18 1 15,53 35-15,-1-35 16,89 35-1,-88-36-15,87 18 16,-87 1-16</inkml:trace>
  <inkml:trace contextRef="#ctx0" brushRef="#br0" timeOffset="-33171.69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6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9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4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5">23301 11201 0,'35'0'0,"-17"17"16,0-17-16,34 36 15,1-1 1,-17-17-16,-19-1 0,19 18 16,-19-17-16,-34 17 15,-1-17-15,-35 17 16,18-17-16,-18 0 15,35-1-15,-17 1 16,17-1-16,18 1 16</inkml:trace>
  <inkml:trace contextRef="#ctx0" brushRef="#br0" timeOffset="-16893.61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4">25065 11218 0,'-18'0'16,"1"0"0,-1 18-1,0 0-15,-35 35 0,53-18 16,-17 0-16,17 18 15,0-18-15,17-17 16,1 0-16,0-1 0,35 1 16,-18-18-16,0 0 15,-17 0-15,-1 0 16</inkml:trace>
  <inkml:trace contextRef="#ctx0" brushRef="#br0" timeOffset="-16109.52">25259 11289 0,'18'0'15,"17"0"-15,-18 0 16,1 0-16,17 0 0,1 35 15,-19-35 1,-17 18-16,0 17 0,-17-17 16,-1-1-16,-17 19 15,17-19-15,0 1 16,1 0-16,34-18 16,19 0-1,-19 0-15,1-18 16,0 0-16</inkml:trace>
  <inkml:trace contextRef="#ctx0" brushRef="#br0" timeOffset="-15852.34">25488 11271 0,'18'0'15,"-1"0"-15,1 0 0,17 18 16,-17 0-1,0-1-15,17 1 0,-17-1 16,-1 1-16,1 0 0,0-1 16,-1 1-16,1 0 15,-36-1 1,1-17 0,-1 18-16,-17-18 0,-1 18 15,19-1-15,-36 18 16,53-17-16</inkml:trace>
  <inkml:trace contextRef="#ctx0" brushRef="#br0" timeOffset="-15202.91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5">27058 11271 0,'-18'0'15,"-17"18"1,18-18-16,-19 35 15,36-17-15,-17 17 16,-1-17-16,18 17 16,0-17-16,35 17 15,-17-17-15,17 17 16,0-35-16,1 17 16,-19-17-16</inkml:trace>
  <inkml:trace contextRef="#ctx0" brushRef="#br0" timeOffset="-14545.59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2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3">25947 12047 0,'-18'53'16,"36"-106"-16,-53 124 0,17-36 0,0 18 16,1-18-1,-1 1-15,-17-19 0</inkml:trace>
  <inkml:trace contextRef="#ctx0" brushRef="#br0" timeOffset="-12077.26">21696 11448 0,'-35'88'0,"70"-176"0,-88 229 15,18-18-15,35-35 16,35 71-1,0-88-15,71 70 16</inkml:trace>
  <inkml:trace contextRef="#ctx0" brushRef="#br0" timeOffset="-11555.36">28187 11218 0,'0'0'16,"0"36"-16,18-1 0,17 0 15,35 71 1,-34-53-16,17 0 0,-18 17 15,18 54-15,-36-54 16,-17 89-16,-35-88 16,0 17-16,0-18 0</inkml:trace>
  <inkml:trace contextRef="#ctx0" brushRef="#br0" timeOffset="-9560.65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3">20990 13653 0,'18'0'0,"0"0"15,17 0-15,0 0 0,0 0 16,54 0-16,-54 0 15,18 0 1,-36 0-16</inkml:trace>
  <inkml:trace contextRef="#ctx0" brushRef="#br0" timeOffset="-7711.81">21131 13882 0,'71'0'0,"-142"0"0,230 0 15,-124-18-15</inkml:trace>
  <inkml:trace contextRef="#ctx0" brushRef="#br0" timeOffset="-6086.49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5">22948 13282 0,'0'0'0,"0"-18"0,0 1 16,-17 17 0,-1 53-16,18 0 15,-18 70-15,1-52 16,34 87-1,1-87-15,35 35 16,-18-53-16,0-18 16,1-17-16,17-1 0,17 1 15</inkml:trace>
  <inkml:trace contextRef="#ctx0" brushRef="#br0" timeOffset="-5386.9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9">23918 13247 0,'0'0'15,"-17"17"-15,-1 1 16,-17 0 0,17-1-16,-17 19 15,0 17 1,17-36-16,36 36 15,-1-35-15,1-1 16,0 1-16,17 0 0,18-1 16,-36-17-16,1 0 15,0 0-15,-1 0 0</inkml:trace>
  <inkml:trace contextRef="#ctx0" brushRef="#br0" timeOffset="-4832.24">24112 13353 0,'0'35'0,"0"-70"0,0 88 16,0-36-16,0 18 0,0-17 15,18 0 1,-18-1-16,18 1 0,-1 0 0,1-18 15,0 0 1</inkml:trace>
  <inkml:trace contextRef="#ctx0" brushRef="#br0" timeOffset="-4452.7">24253 13264 0,'18'0'16,"-18"18"-1,35 17 1,-17-17-16,35 17 15,-35-17-15,35 17 16,-18-17-16,0-1 16,-17-17-16,-1 0 15,-17 18-15,-17-18 16,17 18-16,-36 17 16,19-35-16,-18 18 15,17-1-15,36-34 47</inkml:trace>
  <inkml:trace contextRef="#ctx0" brushRef="#br0" timeOffset="-4091.73">24624 13141 0,'0'18'15,"35"17"1,-17-17-16,17-1 0,-17 18 16,52 18-16,-34-17 15,34 34-15,-52-17 16,-1 53-16,1-53 16,-18 17-16,-18 1 15,18 0-15,-17-19 0,-36 54 16,35-70-16,-17-1 15,0 0-15</inkml:trace>
  <inkml:trace contextRef="#ctx0" brushRef="#br0" timeOffset="-1516.97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">28646 13247 0,'0'0'0,"0"-18"16,17-35-16,-17 36 15,0-1-15,18 18 31,-18 35-31,35 53 16,-35-35-16,18 88 16,-1-52-16,-17-1 15,18-18-15,-18 1 0,18 0 16,17 34-16,-17-69 16,17-1-16,-17-35 15</inkml:trace>
  <inkml:trace contextRef="#ctx0" brushRef="#br0" timeOffset="4156.5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">29722 13053 0,'35'-18'15,"-70"36"-15,87-36 0,-52 36 16,-17-1 0,-1 1-16,1 17 0,-36 36 15,35-53-15,-17 34 16,35-34 0,0 0-16,17-1 15,1 1-15,17 0 16,1-18-16,-19 0 15,1 17-15,-1-17 0,1 0 16</inkml:trace>
  <inkml:trace contextRef="#ctx0" brushRef="#br0" timeOffset="4845.42">29951 13159 0,'0'0'0,"17"0"0,1 17 16,0 19-1,-18-19-15,0 1 0,0 17 16,0-17-16,-18-18 16,18 17-16,-18 1 15,36-18 1,0 0-1,-1 0 1,1 0-16,0 0 0,-1 18 16,1-18-1,-36 0 1</inkml:trace>
  <inkml:trace contextRef="#ctx0" brushRef="#br0" timeOffset="5656.79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">24518 14993 0,'-18'0'15,"36"0"-15,-36 18 0,18 52 16,0 1-16,0 88 16,0-71-1,18 88-15,-18-88 16,53 36-16,-35-71 15,35 35-15,-18-53 16,-18-17-16,19-1 0,-19-17 16,1 0-1</inkml:trace>
  <inkml:trace contextRef="#ctx0" brushRef="#br0" timeOffset="8365.06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">25682 14940 0,'-17'18'15,"-19"17"1,19-17-16,-1 17 16,-17-17-16,-1 17 15,19-17-15,17 34 16,0-34-16,17 0 0,19-18 15,17 35-15,-36-35 16,1 18-16,17-18 16,-17 17-16,0-17 15</inkml:trace>
  <inkml:trace contextRef="#ctx0" brushRef="#br0" timeOffset="9105.01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">26741 14870 0,'17'35'15,"1"71"1,-1-36-16,1 1 16,0 17-16,17 18 0,0 0 15,-17-18-15,53 88 16,-54-88-16,1-35 0,17 53 16,-35-88-16,0-1 15,0 1-15</inkml:trace>
  <inkml:trace contextRef="#ctx0" brushRef="#br0" timeOffset="10499.72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">28116 14764 0,'0'0'0,"-17"17"16,-36 36 0,18-17-16,-1-1 15,19-17-15,-19 17 0,1 18 16,35-36-16,0 36 15,35-35-15,18 17 16,-17-35-16,34 18 16,-52-1-1,17-17-15,-17 18 16</inkml:trace>
  <inkml:trace contextRef="#ctx0" brushRef="#br0" timeOffset="11035.42">28258 14958 0,'0'17'16,"17"19"0,-17-1-16,18-17 15,-18-1-15,17 19 0,19-1 16,-19-35-16,1 0 15</inkml:trace>
  <inkml:trace contextRef="#ctx0" brushRef="#br0" timeOffset="11312.94">28434 14799 0,'0'18'15,"18"-18"-15,17 35 16,0-17-16,18 17 16,-35-17-1,17-1-15,-17 1 0,-1-1 16,1 1-16,-18 0 0,0-1 16,0 1-16,0 0 15,-18 17-15,1-35 16,-19 18-16,19-1 15,-1-17-15,0 18 16,1-1 0</inkml:trace>
  <inkml:trace contextRef="#ctx0" brushRef="#br0" timeOffset="11614.24">29069 15663 0,'18'53'0,"-36"-106"0,36 124 15,-36-53-15,18-1 0,-18 1 16,-17-1-16,0 1 0,-1-18 16,1 0-16</inkml:trace>
  <inkml:trace contextRef="#ctx0" brushRef="#br0" timeOffset="12235.92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">30127 14799 0,'-17'0'15,"-19"18"1,1 17-16,17-17 16,-17 17-16,0 0 0,0 18 15,35-18-15,0 18 16,17-35-16,18 17 15,1-17 1,-19-18-16,19 17 0,-19-17 16,19 0-16,-19 0 15</inkml:trace>
  <inkml:trace contextRef="#ctx0" brushRef="#br0" timeOffset="12893.19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">30568 14887 0,'0'0'15,"18"0"1,17 36-16,-17-36 16,52 35-16,-34-18 15,34 19-15,-35-19 16,18 1 0,-53 0-16,18-1 15,-36 1-15,-17 17 16,0-17-16,-18 17 15,18-17-15,-1-1 16,36 1-16,-17-18 16,17 18-16</inkml:trace>
  <inkml:trace contextRef="#ctx0" brushRef="#br0" timeOffset="13853.69">31097 14799 0,'0'0'16,"-17"-18"-16,34 36 16,1 0-1,17 17-15,1 18 16,34 53-16,-35-36 15,54 54-15,-54-54 16,35 71-16,-70-70 16,0-18-16,0 17 0,-35-17 15,-53 71-15,35-71 16,-88 53 0</inkml:trace>
  <inkml:trace contextRef="#ctx0" brushRef="#br0" timeOffset="15327.89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">22754 14658 0,'35'0'15,"36"0"1,0 0-16,17 0 16,123-35-1,-87 35-15,-1-18 0,18 0 16,89 1-16,-124 17 15,52-18-15,-87 18 16</inkml:trace>
  <inkml:trace contextRef="#ctx0" brushRef="#br0" timeOffset="18887.18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">29669 11430 0,'0'0'0,"-18"0"16,-35 18-16,18-18 16,-18 17-16,-35 19 15,35-19-15,0 18 16,18-17-16,-18 17 0,17-17 0,-17 53 16,36-36-1,17 18-15,0 17 16,17-52-16,54 35 15,-36-18-15,89 0 16,-36-35-16,53 36 16,-88-19-1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">1658 2963 0,'-18'18'0,"36"-36"0,-53 71 15,17 0-15,18 0 0,-17 0 16,17 18-16,0 70 16,0-53-16,17 35 15,1-70-15,17 0 16,-17-18-16,17 1 0,0-19 15,18 1-15,-18 0 16</inkml:trace>
  <inkml:trace contextRef="#ctx0" brushRef="#br0" timeOffset="683.28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">2434 2981 0,'-17'0'15,"-19"35"1,19-17-16,-1 17 0,0-17 0,18 17 15,-17 18 1,17-35-16,0-1 0,17 1 16,1-18-16,0 35 15,17-35-15,-17 18 0,-1-18 16,18 17 0,-17-17-16,0 0 15</inkml:trace>
  <inkml:trace contextRef="#ctx0" brushRef="#br0" timeOffset="1445.35">2558 3069 0,'0'18'16,"0"17"-16,17 0 15,1-17-15,0 0 16,-1-1-16,1 1 16,-1-18-1</inkml:trace>
  <inkml:trace contextRef="#ctx0" brushRef="#br0" timeOffset="1717.73">2663 2875 0,'0'18'15,"18"-1"-15,0 19 16,-1-19-16,36 1 16,-35 0-16,17-1 0,18 19 15,-18-1 1,-17-18-16,-18 1 15,0 0-15,-18 17 16,1-35-16,-1 18 0,1-1 16,-19-17-16,19 0 15,17 18-15</inkml:trace>
  <inkml:trace contextRef="#ctx0" brushRef="#br0" timeOffset="1974.91">3210 3493 0,'0'35'16,"0"-70"-16,-17 87 0,-19 1 16,19-17-16,-19-1 15,1-17-15,18-1 16,-1 1-16,0-18 16</inkml:trace>
  <inkml:trace contextRef="#ctx0" brushRef="#br0" timeOffset="2430.36">3581 3387 0,'17'0'15,"-34"0"-15,52-18 0,-17 36 16</inkml:trace>
  <inkml:trace contextRef="#ctx0" brushRef="#br0" timeOffset="2579.38">3828 3404 0,'0'0'0,"0"-17"16,17 17-1,1-18-15,0 18 0</inkml:trace>
  <inkml:trace contextRef="#ctx0" brushRef="#br0" timeOffset="2703.25">4004 3334 0,'18'0'16,"-1"0"15</inkml:trace>
  <inkml:trace contextRef="#ctx0" brushRef="#br0" timeOffset="2953.45">4463 3316 0,'0'0'15,"0"18"-15,-18-1 16,18 1-16,-53 35 16,35-35-16,-17 17 15,18-17 1</inkml:trace>
  <inkml:trace contextRef="#ctx0" brushRef="#br0" timeOffset="3553.01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">5309 2487 0,'-17'0'16,"17"18"-16,-36-1 15,36 1-15,-35 17 16,17-17-16,1 35 16,17-36-16,-18 36 15,18-35-15,0 0 16,18-1-16,-1 1 0,1 0 0,0 17 16,-1-35-1,1 18-15,0-18 0,-1 17 16,1-17-16</inkml:trace>
  <inkml:trace contextRef="#ctx0" brushRef="#br0" timeOffset="4170.86">5433 2505 0,'17'-18'16,"1"0"-1,53 1 1,-54-1-16,19 18 0,-19 0 15,1 0-15</inkml:trace>
  <inkml:trace contextRef="#ctx0" brushRef="#br0" timeOffset="4310.04">5556 2487 0,'0'35'15,"0"-70"-15,18 106 0,-18-54 0,18 36 16,-1-18-16,1-17 15,-18 0-15,17 35 16,-17-36-16,0 1 16</inkml:trace>
  <inkml:trace contextRef="#ctx0" brushRef="#br0" timeOffset="4464.87">5750 2646 0,'0'0'16,"18"35"-16,0-35 0,17 35 16,-18-35-16,1 0 15,0 0-15,-1 0 0,1 0 16</inkml:trace>
  <inkml:trace contextRef="#ctx0" brushRef="#br0" timeOffset="4592.92">5838 2646 0,'0'0'0,"-17"35"0,-1-17 0,1-1 15,-1 36 1,18-35-16</inkml:trace>
  <inkml:trace contextRef="#ctx0" brushRef="#br0" timeOffset="5200.17">5997 2311 0,'18'0'16,"0"35"0,-1-35-16,1 35 15,-18-17-15,35 17 16,-35 0-16,18-17 0,-18 0 15,17-1-15,-17 19 16,0-19-16,0-34 31</inkml:trace>
  <inkml:trace contextRef="#ctx0" brushRef="#br0" timeOffset="5871.74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">811 5891 0,'18'18'0,"17"-18"16,18 0-16,0-18 0,18 1 15,-18-19-15,17 1 16,18 0-16,-35 0 0,71-36 15,-89 36-15,0 17 16,-52 18 0,-1 0-16</inkml:trace>
  <inkml:trace contextRef="#ctx0" brushRef="#br0" timeOffset="15193.03">1199 5909 0,'0'0'16,"36"124"-16,-19-72 0,36 90 15,-17-90-15,34 37 16,-35-36-16,1-36 0,17 18 16,-18-35-1</inkml:trace>
  <inkml:trace contextRef="#ctx0" brushRef="#br0" timeOffset="15453.74">1746 6332 0,'0'0'0,"18"36"0,0 17 15,-18-36-15,0 1 16,0-36 0,-18 1-16,-17-36 15,35 17-15,-18-17 0,0-35 16,18 35-16,18 0 15,0 18-15,17 0 16,0 17-16,-17 18 16,17-17-16,0 17 15,18 0-15</inkml:trace>
  <inkml:trace contextRef="#ctx0" brushRef="#br0" timeOffset="15820.71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">2417 6121 0,'52'0'16,"-34"0"-16,0 0 15,-1-18-15,1 0 16</inkml:trace>
  <inkml:trace contextRef="#ctx0" brushRef="#br0" timeOffset="16405.21">2399 5944 0,'0'18'15,"0"-36"-15,0 54 0,35 17 16,-17-36-16,17 18 16,-17-17-16,17 0 15,-17-1-15,-18 1 0,17-18 16,-17-18-1</inkml:trace>
  <inkml:trace contextRef="#ctx0" brushRef="#br0" timeOffset="16532.64">2311 5609 0,'0'0'0,"17"0"16,1 18-1,0-1-15</inkml:trace>
  <inkml:trace contextRef="#ctx0" brushRef="#br0" timeOffset="16805.55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8">2946 5768 0,'17'53'16,"-34"-106"-16,52 141 0,-17-53 16,-1-17-16,19 17 15,-19-17 1</inkml:trace>
  <inkml:trace contextRef="#ctx0" brushRef="#br0" timeOffset="17139.43">2840 5398 0,'18'-18'16,"-1"18"-1,1 18 1,-1-1-16</inkml:trace>
  <inkml:trace contextRef="#ctx0" brushRef="#br0" timeOffset="17683.26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">3810 5239 0,'0'0'16,"0"53"-16,18-36 0,-18 1 16,35 35-16,-17-53 15</inkml:trace>
  <inkml:trace contextRef="#ctx0" brushRef="#br0" timeOffset="17979.24">4057 5644 0,'0'0'0,"18"0"0,-36 0 16</inkml:trace>
  <inkml:trace contextRef="#ctx0" brushRef="#br0" timeOffset="22984.51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">2540 12577 0,'0'17'16,"53"54"-1,35 87 1,-35-69-16,-18-1 15,18 18-15,0-18 0,35 53 16,-52-88-16,17 35 16,-36-70-16,1-1 15</inkml:trace>
  <inkml:trace contextRef="#ctx0" brushRef="#br0" timeOffset="24329.74">3122 13176 0,'18'36'15,"-36"-72"-15,53 89 0,-17-35 0,0 17 16,-1-17-16,1-18 16,-18 17-16,0-34 15</inkml:trace>
  <inkml:trace contextRef="#ctx0" brushRef="#br0" timeOffset="24452.17">3052 12929 0,'17'0'16,"1"0"-1,-18 18-15,17-18 0</inkml:trace>
  <inkml:trace contextRef="#ctx0" brushRef="#br0" timeOffset="24869.59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">3669 12453 0,'0'0'0,"18"0"0,-18 35 15,17-17-15,-17 0 16</inkml:trace>
  <inkml:trace contextRef="#ctx0" brushRef="#br0" timeOffset="25130.82">3916 12965 0,'35'0'16,"-70"0"-16,70 17 0</inkml:trace>
  <inkml:trace contextRef="#ctx0" brushRef="#br0" timeOffset="27009.19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">6244 13194 0,'-17'18'15,"34"-36"-15,-70 53 0,36 0 0,-36 1 16,35-1-16,-17 18 15,35-35-15,-18 17 16,18 0-16,18-17 0,-1 35 16,1-36-16,53 19 15,-54-19 1,54 1-16,-54 0 16,19-18-16,-19 17 15</inkml:trace>
  <inkml:trace contextRef="#ctx0" brushRef="#br0" timeOffset="27682.82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">6650 13123 0,'0'-17'16,"0"34"-16,0-17 0,35 18 15,0 0-15,18 35 16,-17-36 0,34 18-16,-35 1 15,1-1-15,-19-17 16,-17 17-16,-17-17 15,-19 17 1,1 0-16,-18 0 16,36-17-16,17 0 0,-18-1 15,18 1-15</inkml:trace>
  <inkml:trace contextRef="#ctx0" brushRef="#br0" timeOffset="28856.22">7549 13600 0,'18'0'15,"35"35"1,0-35-16,17 18 0,1-18 16,0 0-16,-1 17 0,54-17 15,-54 0-15,36 0 16,-71 0-16,-17-17 16,0 17-16</inkml:trace>
  <inkml:trace contextRef="#ctx0" brushRef="#br0" timeOffset="29040.45">8096 13564 0,'36'18'0,"-1"-18"15,0 18-15,0-1 16,1-17-16,17 36 16,-36-1-16,1 0 15,-18-17-15,0-1 0,-18 19 16,-52-1-16,52 0 15,-17-17-15,-18 17 16</inkml:trace>
  <inkml:trace contextRef="#ctx0" brushRef="#br0" timeOffset="29501.48">8767 12947 0,'17'53'15,"-34"-106"-15,52 159 0,-18-53 16,1 0-16,0 17 0,17 107 16,-17-89-16,-1 0 0,1 0 15,-18 0-15,35 36 16,-17-89-16,17 36 16,-17-54-16,-1 1 15,1-36-15</inkml:trace>
  <inkml:trace contextRef="#ctx0" brushRef="#br0" timeOffset="30035.44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">9807 13264 0,'0'0'15,"-17"18"-15,-1 0 16,0 35 0,1-36-16,-1 1 0,0 17 15,1 18-15,17-35 16,0 35 0,0-36-16,17 1 0,-17 0 15,36 17-15,-19-17 16,19-1-16,-19-17 0,19 0 15,-19 0-15,1 0 16</inkml:trace>
  <inkml:trace contextRef="#ctx0" brushRef="#br0" timeOffset="31859.74">9984 13423 0,'-18'35'16,"18"1"0,0-1-16,0 0 15,18-17-15,-18 0 0,35-1 16,-17-17 0,-1 0-16,1 0 0</inkml:trace>
  <inkml:trace contextRef="#ctx0" brushRef="#br0" timeOffset="32121.28">10142 13300 0,'0'17'16,"18"1"-16,17 17 15,-17-17-15,0 0 16,34 17-1,-16-18-15,-19 1 0,1 17 16,-18-17-16,0 0 16,-18-18-16,18 17 0,-17 1 15,-36 0 1,35-1-16,1-17 0,-1 18 16,0 0-16,1-1 15</inkml:trace>
  <inkml:trace contextRef="#ctx0" brushRef="#br0" timeOffset="32899.57">9843 14781 0,'-18'0'0,"18"18"16,18 0 0,-18 17-16,17 18 0,1 70 15,-18-34 1,17-19-16,-17 1 0,18 70 16,0-106-16,-18 0 15,17 18 1,-17-35-16,0-36 15</inkml:trace>
  <inkml:trace contextRef="#ctx0" brushRef="#br0" timeOffset="33711.35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">9402 16087 0,'17'53'16,"18"-36"-16,18 71 16,0-52-16,35 34 15,-52-17-15,34 0 16,-34-18-16,17 18 16,-36-35-16,1-18 15</inkml:trace>
  <inkml:trace contextRef="#ctx0" brushRef="#br0" timeOffset="34446.42">9807 16104 0,'-35'18'15,"17"0"1,-17 17-16,-18 35 15,18-17-15,0-17 0,-1-1 16,-34 53-16,52-70 16,18 17-16</inkml:trace>
  <inkml:trace contextRef="#ctx0" brushRef="#br0" timeOffset="34750.97">10142 15822 0,'0'0'15,"-35"35"-15,17 18 16,1-35-16,-18 35 15,17-36-15,18 1 16,0 0-16,0-1 16,18 1-16,17 17 15,-18-17-15,1-18 0,17 18 16,1-1 0,-19-17-16,19 0 15,-19 0-15</inkml:trace>
  <inkml:trace contextRef="#ctx0" brushRef="#br0" timeOffset="34961.8">10372 15893 0,'-18'0'16,"36"0"-16,-36 17 0,18 19 15,0-19-15,0 18 0,18 18 16,-1-35-16,1 35 16,-18-35-16,18-18 15,-1 0-15</inkml:trace>
  <inkml:trace contextRef="#ctx0" brushRef="#br0" timeOffset="35240.81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">10089 16986 0,'18'0'0,"0"0"16,-1 0-16,19 18 0,17-18 16,-18 18-16,0-18 15,-17 0-15</inkml:trace>
  <inkml:trace contextRef="#ctx0" brushRef="#br0" timeOffset="36502.82">10089 17180 0,'36'0'0,"-72"0"0,107 0 16,0 0-16,-36 0 15,18-17-15</inkml:trace>
  <inkml:trace contextRef="#ctx0" brushRef="#br0" timeOffset="36797.35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">6138 14376 0,'0'17'0,"18"19"16,35 34 0,-18-35-1,18 1 1,-18-19-16,1 1 16,-19 0-16,1-18 0,-18 17 15</inkml:trace>
  <inkml:trace contextRef="#ctx0" brushRef="#br0" timeOffset="37493.06">6227 14658 0,'0'0'15,"17"0"-15,1 18 16,-1-1-16,1-17 0,17 18 16,-17-1-16,0-17 0,-1 18 15</inkml:trace>
  <inkml:trace contextRef="#ctx0" brushRef="#br0" timeOffset="37832.82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">9613 12453 0,'0'0'0,"0"-18"0,18 18 16,-18 18 0,0 35-16,0 0 15,17 35 1,-17-35-16,0-18 0,18 1 16,0 16-16,-1-34 15,1 0-15,0-18 16</inkml:trace>
  <inkml:trace contextRef="#ctx0" brushRef="#br0" timeOffset="38660.47">9402 12577 0,'35'-36'15,"18"-34"-15,-18 34 16,36-69 0,-36 69-16,-18-17 15,1 36-15,0 17 16,-1 53 0,1 0-16,17-18 15,-17 0-15,53 36 16,-36-36-16,0-17 0,0-18 15,18 17 1</inkml:trace>
  <inkml:trace contextRef="#ctx0" brushRef="#br0" timeOffset="41569.34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">8908 11077 0,'0'0'0,"17"0"16,-17-17 0,18-1-16,0-17 0,-1 17 15,36-35 1,-35 18-16,-1 17 0,1 1 16,0-1-16,-1 36 15,1 17 1,-18 0-16,35 18 15,-17-35-15,0 17 0,17 18 16,-18-35-16,19 17 16,-19-18-16</inkml:trace>
  <inkml:trace contextRef="#ctx0" brushRef="#br0" timeOffset="42637.61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">10072 10971 0,'0'18'15,"17"17"1,-17-17-16,18 35 16,-18-35-1,18 17-15,-18-18 16,17 1-16,1-18 15</inkml:trace>
  <inkml:trace contextRef="#ctx0" brushRef="#br0" timeOffset="43287.01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">9278 10372 0,'-18'-18'15,"1"18"1,17-18-1,-18 18-15,1 0 16,-1 18-16,0 0 16,1-1-16</inkml:trace>
  <inkml:trace contextRef="#ctx0" brushRef="#br0" timeOffset="51066.83">8731 10830 0</inkml:trace>
  <inkml:trace contextRef="#ctx0" brushRef="#br0" timeOffset="51146.4">8696 10971 0,'-18'18'16,"36"-36"-16,-53 54 15</inkml:trace>
  <inkml:trace contextRef="#ctx0" brushRef="#br0" timeOffset="51289.7">8555 11395 0,'0'35'16,"0"-70"-16,0 88 0,0-36 15,35 19-15,-35-19 16</inkml:trace>
  <inkml:trace contextRef="#ctx0" brushRef="#br0" timeOffset="51446.18">8784 11994 0,'0'0'16,"35"36"-16,-17-36 0,35 17 16,-35-17-16,17 0 15</inkml:trace>
  <inkml:trace contextRef="#ctx0" brushRef="#br0" timeOffset="51656.8">9596 12206 0,'35'18'16,"-18"-18"-16,19-18 15,-19 18-15</inkml:trace>
  <inkml:trace contextRef="#ctx0" brushRef="#br0" timeOffset="51801.2">10072 12136 0,'0'0'16,"35"0"-16,-17 0 0,-1 0 15,1-18-15,17 0 16,1 1 0</inkml:trace>
  <inkml:trace contextRef="#ctx0" brushRef="#br0" timeOffset="51934.31">10583 11871 0,'18'-18'0,"-36"36"0,54-53 16,-19 35-16,-17-18 0,36 0 16</inkml:trace>
  <inkml:trace contextRef="#ctx0" brushRef="#br0" timeOffset="52090.89">10848 11518 0,'0'0'0,"0"-17"0,0-19 16,0 1-1,0 17-15,0 1 0,0-19 16</inkml:trace>
  <inkml:trace contextRef="#ctx0" brushRef="#br0" timeOffset="52235.16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">9631 10160 0,'0'0'16,"-53"0"-16,0 0 0,18 0 15</inkml:trace>
  <inkml:trace contextRef="#ctx0" brushRef="#br0" timeOffset="62778.63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">4551 17780 0,'0'0'0,"-18"0"16,1-18-16,17 36 16,-18-18-16,18 71 15,0-19-15,0 54 16,18-35-16,-18 70 16,17-88-16,1 53 15,-1-71-15,19 18 16,-19-35-16,1-18 15,17 0-15</inkml:trace>
  <inkml:trace contextRef="#ctx0" brushRef="#br0" timeOffset="63385.53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">5027 17798 0,'53'88'16,"-106"-176"-16,141 229 0,-52-88 0,-19 0 15,18 0-15,-17-1 0,0 54 16,-18-70-16,-18-1 16,18 0-16,-18 0 0,18 1 15,-17-19-15,-1-17 16</inkml:trace>
  <inkml:trace contextRef="#ctx0" brushRef="#br0" timeOffset="64041.9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">5927 17762 0,'0'0'0,"-36"18"0,19 0 16,-19 35-1,36-18-15,-17 71 16,17-53-16,0 0 0,0-1 16,17 1-16,1-17 0,17 17 15,-17-36-15,17 18 16,-17-35-16</inkml:trace>
  <inkml:trace contextRef="#ctx0" brushRef="#br0" timeOffset="65095.02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">7250 17762 0,'88'71'0,"-176"-142"0,211 195 15,-52-36-15,-54-35 16,1 53-16,-18-71 16,0 18-16,-18-18 0,1 18 15,-19-18 1,19-17-16,-1 0 16,0-18-16</inkml:trace>
  <inkml:trace contextRef="#ctx0" brushRef="#br0" timeOffset="66538.36">7655 18239 0,'0'17'0,"0"-34"0,18 34 15</inkml:trace>
  <inkml:trace contextRef="#ctx0" brushRef="#br0" timeOffset="66676.89">7832 18221 0,'17'0'15,"1"0"1,0-18-16,-1 18 16</inkml:trace>
  <inkml:trace contextRef="#ctx0" brushRef="#br0" timeOffset="66816.63">8079 18256 0,'17'0'0,"-34"0"0,52 0 16,-35-17 15</inkml:trace>
  <inkml:trace contextRef="#ctx0" brushRef="#br0" timeOffset="67525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">8925 17833 0,'0'0'15,"-35"35"-15,17 0 0,1 54 16,17-36-16,17 70 16,1-70-16,0 0 15,17-18-15,-17 18 0,17-35 16,18 35 0,-18-53-16,-17 0 15</inkml:trace>
  <inkml:trace contextRef="#ctx0" brushRef="#br0" timeOffset="68062.77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39">9208 18309 0,'0'0'16,"52"0"-16,-16 0 0,34 0 15,-52-17-15,17 17 16</inkml:trace>
  <inkml:trace contextRef="#ctx0" brushRef="#br0" timeOffset="68530.42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">9843 17939 0,'17'70'0,"-17"19"16,18 16-1,17-16-15,-35-54 16,18 18-16,-1-36 16,1 1-16</inkml:trace>
  <inkml:trace contextRef="#ctx0" brushRef="#br0" timeOffset="69042.42">10072 18256 0,'0'53'15,"0"-106"-15,0 124 0,0-54 0,17 1 16,1-18-16,17 0 15,-17 0-15,0-18 16,-18 1-16,17-1 16,-17 1-1,0-1-15,18 36 32,0-1-17,-1 1-15,1-1 16,-1 1-16,1-18 0,0 18 15,-1-18 1,1-18-16</inkml:trace>
  <inkml:trace contextRef="#ctx0" brushRef="#br0" timeOffset="69276.05">10336 17868 0,'53'71'15,"-106"-142"-15,124 177 0,-53-53 0,17 35 16,-17-35-16,-18 0 16,17-18-16,-17 1 0,0-1 15,-17 35-15,-1-52 16,0 17-1,1-17-15</inkml:trace>
  <inkml:trace contextRef="#ctx0" brushRef="#br0" timeOffset="69903.06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">11536 18062 0,'0'0'15,"-18"18"1,1 17-16,-1-17 16,-17-1-1,17 1-15,0 17 0,1-17 16,-1 0-16,18 17 15,0 0-15,35 0 16,1-17-16,17 0 16,-36-1-16,18-17 15,-17 0-15,17 0 0,-17 18 16</inkml:trace>
  <inkml:trace contextRef="#ctx0" brushRef="#br0" timeOffset="71199.98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5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">12753 18115 0,'-53'0'15,"106"0"-15,-124 18 0,54-18 0,17 17 16,-18 1-16,18 0 16,18 17-16,-1 0 15,19 1-15,-19-19 16,19 1 0,-19-1-16,1-17 15,-1 0 1</inkml:trace>
  <inkml:trace contextRef="#ctx0" brushRef="#br0" timeOffset="72612.52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">15928 18397 0,'18'18'15,"-1"-18"-15,1 0 16,-18-18 0</inkml:trace>
  <inkml:trace contextRef="#ctx0" brushRef="#br0" timeOffset="81576.89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5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5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2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8">18397 18380 0,'18'0'0,"-18"-18"47</inkml:trace>
  <inkml:trace contextRef="#ctx0" brushRef="#br0" timeOffset="84909.15">18591 18239 0,'18'0'0,"-18"-18"16,-18 18-1,1 0 1,-1 0-16,18 35 16,-18 1-1,18-1-15,0-18 16,36 19 0,-19-19-16,36 1 15,-17-18-15,-1-18 0,0 18 16,0-17-16,1-1 0,-1 0 15,-17-17-15,-1 18 0</inkml:trace>
  <inkml:trace contextRef="#ctx0" brushRef="#br0" timeOffset="85230.56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">19297 18327 0,'0'0'16,"-18"53"-16,18-36 0,18 36 16,0-35-16,35 0 15,-18-18-15,18-18 16,-36 18-16,1-35 15,-18 17-15,0 0 16,-35-35-16,17 36 16,-17-1-1,17 1-15,1 17 0,-1 0 16</inkml:trace>
  <inkml:trace contextRef="#ctx0" brushRef="#br0" timeOffset="85613.71">19597 18362 0,'17'35'0,"-34"-70"0,34 106 15,1-54-15,-18 1 0,35 0 16,-17-18-16,0 0 31</inkml:trace>
  <inkml:trace contextRef="#ctx0" brushRef="#br0" timeOffset="85763.65">19667 18203 0,'18'18'31</inkml:trace>
  <inkml:trace contextRef="#ctx0" brushRef="#br0" timeOffset="86148.82">19879 18309 0,'-35'18'16,"17"-18"-16,0 17 16,1 19-16,-1-19 15,18 1-15,0 17 16,18-17-16,-18 0 16,17-18-16,1 17 0,0-17 15,-1 0-15,1 0 16,0 0-16</inkml:trace>
  <inkml:trace contextRef="#ctx0" brushRef="#br0" timeOffset="86514.67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">2611 18150 0,'0'0'0,"-18"18"0,36-18 31,17 0-15,-18 18-16,72-18 16,-36 0-16,70 17 15,-70-17-15,88 18 16,-88-18-16,0 0 16,35 18-16,-70-18 15,-1 0-15,1 17 16</inkml:trace>
  <inkml:trace contextRef="#ctx0" brushRef="#br0" timeOffset="88155.33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">10918 13705 0,'18'0'16,"35"0"0,-18 18-16,71 0 15,-35-18 1,70 0-16,-53 0 16,-17-18-16,70 0 15,-88 18-15,0-17 16,-1 17-16,1 0 15,-35-18-15</inkml:trace>
  <inkml:trace contextRef="#ctx0" brushRef="#br0" timeOffset="94134.43">11712 13511 0,'18'0'0,"0"36"16,-1-36-16,18 17 0,1 1 15,-1 0-15,0-1 0,36 19 16,-54-19-16,1 18 16,0-17-16,-18 17 15,-18-17-15,0 17 0,-34 18 16,-1-35-16,-18 35 16,36-36-16,0 1 15,17-18-15,18 18 0</inkml:trace>
  <inkml:trace contextRef="#ctx0" brushRef="#br0" timeOffset="99072.74">12224 13106 0,'0'17'15,"35"54"-15,-17 52 16,-1-52-16,1-1 16,0 107-1,-18-89-15,17 0 0,-17 53 16,0-88-16,0 0 15,0 0-15,0-18 0,0-17 16,18 17-16,-18-52 16,0-19-1</inkml:trace>
  <inkml:trace contextRef="#ctx0" brushRef="#br0" timeOffset="99683.37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">13300 13406 0,'17'0'15,"-34"0"-15,17 0 16,-18 0-16,-17 35 16,17 0-1,1-17-15,-1-1 0,0 19 16,1-1-16,17 0 16,17-17-16,19 35 15,-19-36-15,36 19 16,-35-36-16,17 17 15,-17-17-15,35 0 16</inkml:trace>
  <inkml:trace contextRef="#ctx0" brushRef="#br0" timeOffset="102192.13">13441 13511 0,'17'0'32,"1"18"-32,-18 0 15,18-18-15,-18 35 16,-18-17-16,18-1 16,-18 1-1,1 0-15,17-1 16,0 1-1,17-18-15,1 0 16,0 0-16,-1 0 16,1-18-16</inkml:trace>
  <inkml:trace contextRef="#ctx0" brushRef="#br0" timeOffset="102478.32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">13388 14711 0,'0'17'16,"0"19"-1,0-19-15,18 19 16,-18-1-16,17 0 0,-17 18 16,0 0-16,18 0 0,-18 53 15,0-71 1,17 53-16,-17-52 15,18-1-15,-18-18 16,0-34 0,0-1-1</inkml:trace>
  <inkml:trace contextRef="#ctx0" brushRef="#br0" timeOffset="107250.15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">13123 12153 0,'0'-17'0,"0"-19"16,0 54 15,0 17-31,18 53 16,-18-17-16,18 0 15,-18 17-15,0 70 16,0-105-16,17 18 0,-17 17 16,18-53-16,-18 1 15,18-36-15,-18-18 16,17-35-1</inkml:trace>
  <inkml:trace contextRef="#ctx0" brushRef="#br0" timeOffset="121768.01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">13388 10654 0,'18'0'0,"-36"0"47,18 18-31,-18-1-16,-17 1 15,17-1-15,1 19 16,-1-19-16,18 1 0,0 0 16,0-1-16,18 1 15,-1 0-15,1-1 0,17 18 16,-17-17-16,17 17 16,-17 1-1,-1-19-15,1 1 16,-18 0-16</inkml:trace>
  <inkml:trace contextRef="#ctx0" brushRef="#br0" timeOffset="124252.9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">7179 10654 0,'0'0'16,"18"-18"15,-1 18-31,19-17 16,-19-1-16,19 0 15,34-52 1,-35 35-16,18-1 0,18-52 16,-36 53-16,0-1 15,-17 19-15,-36 34 16,-17 19 0,17-1-16</inkml:trace>
  <inkml:trace contextRef="#ctx0" brushRef="#br0" timeOffset="136439.44">7444 10478 0,'17'0'0,"1"35"16,0 18 0,-1-18-16,54 71 15,-54-53-15,19-18 16,34 53-16,-35-53 15,36 18-15,-53-35 16,35 0 0,-36-18-16</inkml:trace>
  <inkml:trace contextRef="#ctx0" brushRef="#br0" timeOffset="136855.76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">12929 16581 0,'18'0'47,"17"0"-47,-17 0 16,52 0-16,-34-18 15,34 18-15,-52-18 16,17 18-16,-17 0 15,17-17-15</inkml:trace>
  <inkml:trace contextRef="#ctx0" brushRef="#br0" timeOffset="140987.81">13123 16598 0,'0'0'0,"18"18"15,0 17 1,-18-17-16,17 17 0,-17 18 16,18 18-1,-18-19-15,18 19 16,-18-36-16,17 1 16</inkml:trace>
  <inkml:trace contextRef="#ctx0" brushRef="#br0" timeOffset="141337.24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">14129 16140 0,'0'-18'16,"17"36"62,-17-1-63,18 1-15,35 17 16,-35-17-16,35 35 16,-18-36-16,0 1 15,0 17-15,18 1 16,-17-19-16,-1 1 16,-18-1-16,1-17 15,-18 18-15,0 0 0</inkml:trace>
  <inkml:trace contextRef="#ctx0" brushRef="#br0" timeOffset="145446.77">14464 16016 0,'0'18'31,"-35"17"-15,17 0-1,-35 36-15,18-53 16,17 17-16,-17 0 0,17 0 15,-17-17-15,0 35 16,17-35-16,18-1 16,18-17-1</inkml:trace>
  <inkml:trace contextRef="#ctx0" brushRef="#br0" timeOffset="145852.74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">14905 15893 0,'18'0'31,"17"17"-16,-18 1-15,1 0 16,-18-1-16,18 1 0,-18-1 16,0 1-16,0 0 0,-18-1 15,0 1-15,1 0 16,-1-1-16,36 1 31,-1-18-31,1 18 16,17-18-16,-17 0 15,17 0 1,-17-18-16</inkml:trace>
  <inkml:trace contextRef="#ctx0" brushRef="#br0" timeOffset="146556.31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">14676 16757 0,'17'0'0,"18"18"16,-17-18-16,17 0 15,18 0-15,-35 0 16,17 0-16,-17 0 15,0 0-15</inkml:trace>
  <inkml:trace contextRef="#ctx0" brushRef="#br0" timeOffset="148523.68">14676 17004 0,'35'18'15,"-70"-36"-15,105 36 0,-35-18 0,18 0 16,-17 0-16,52-18 15</inkml:trace>
  <inkml:trace contextRef="#ctx0" brushRef="#br0" timeOffset="149339.94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7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">16404 16545 0,'0'0'16,"0"18"0,18 17-16,-18 0 15,0 18-15,0-35 16,0 0-16,17-1 0,-17 1 16,0 0-1,18-18 1,0-18-1</inkml:trace>
  <inkml:trace contextRef="#ctx0" brushRef="#br0" timeOffset="151224.74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4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">23636 17357 0,'-18'0'15,"36"0"-15,-53 0 0,35 35 16,0 0-16,-18 71 16,18-35-16,0-1 0,18 71 15,-18-70-15,35 52 16,-17-87-1,17 52-15,-17-71 16,17 19-16,0-36 16,1-18-16</inkml:trace>
  <inkml:trace contextRef="#ctx0" brushRef="#br0" timeOffset="155596.26">24042 18062 0,'0'0'0,"17"0"15,1 0-15,17 18 0,1-18 16,69 0-1,-34 0-15,70 0 16,-53 0-16,-17 0 0,-18 0 16,0-18-16,-18 18 0,18 0 15,-53 18 1,-35-18-16</inkml:trace>
  <inkml:trace contextRef="#ctx0" brushRef="#br0" timeOffset="156463.64">25294 17286 0,'0'18'16,"18"52"-1,-1-17-15,1 35 16,0 1-16,-1 105 15,1-89-15,-18-34 0,18 17 16,17-35-16,-17 0 0,-1 0 16,18 0-16,-35-18 15,18-35-15,0 18 16</inkml:trace>
  <inkml:trace contextRef="#ctx0" brushRef="#br0" timeOffset="156941.62">25806 17886 0,'17'0'15,"-34"0"-15,52 0 0,18-18 16,0 18-16,-18-17 15,0-1-15,36 18 16,-36-18-16,0 18 16,-17 0-16</inkml:trace>
  <inkml:trace contextRef="#ctx0" brushRef="#br0" timeOffset="157169.53">25947 17533 0,'0'18'16,"0"-36"-16,0 71 0,0 0 0,17 70 16,1-52-16,0-1 15,-1-17-15,19 71 16,17-36-16,-36-53 15,1 1-15,-18-19 16</inkml:trace>
  <inkml:trace contextRef="#ctx0" brushRef="#br0" timeOffset="157717.91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">26917 17321 0,'0'0'0,"0"-17"0,18 17 15,-1 0-15,1 17 16,0 19-16,17-1 0,-18 18 16,72 88-1,-54-70-15,53 87 16,-53-87-16,1-1 0,-1 54 16,-35-71-16,0 0 15,-71 35-15</inkml:trace>
  <inkml:trace contextRef="#ctx0" brushRef="#br0" timeOffset="161988.59">13088 10195 0,'0'0'0,"-18"-17"16,-17 17-16,18 0 16,-54 0-1,36 0-15,-1 0 0,1 17 16,0 1-16,-53 0 16,52-1-16</inkml:trace>
  <inkml:trace contextRef="#ctx0" brushRef="#br0" timeOffset="162156.53">12188 10583 0,'0'0'16,"-17"18"-16,17 0 0,-18-18 15,18 17 1,0 19-16,0-19 15,-17 1-15</inkml:trace>
  <inkml:trace contextRef="#ctx0" brushRef="#br0" timeOffset="162313.72">11994 11113 0,'-17'70'15,"34"-140"-15,-34 175 0,34-87 0,1 17 16,0-17-16,-1 0 15,1-1-15,17 1 16,-35-1-16,18 1 16,-18 0-16</inkml:trace>
  <inkml:trace contextRef="#ctx0" brushRef="#br0" timeOffset="162454.34">12224 11712 0,'0'0'15,"53"36"-15,-36-19 0,19 18 16,-19-35-16,19 18 16,-19 0-1,1-18-15</inkml:trace>
  <inkml:trace contextRef="#ctx0" brushRef="#br0" timeOffset="162569.26">12665 12065 0,'17'0'0,"-34"0"0,52 0 0,-17 0 15</inkml:trace>
  <inkml:trace contextRef="#ctx0" brushRef="#br0" timeOffset="162713.16">13018 12065 0,'35'0'16,"-70"0"-16,87 0 0,-16 0 0,17 0 15,-18-18-15,35 18 16</inkml:trace>
  <inkml:trace contextRef="#ctx0" brushRef="#br0" timeOffset="162880.5">13670 11994 0,'0'0'0,"18"0"0,17 0 16,-17-17-16,17 17 15,18-35-15,-18 17 16</inkml:trace>
  <inkml:trace contextRef="#ctx0" brushRef="#br0" timeOffset="163070.91">14358 11659 0,'0'0'0,"18"-17"0,-1-1 15,1-17 1,0 35-16,-1-36 16,-17 19-16,18-1 15</inkml:trace>
  <inkml:trace contextRef="#ctx0" brushRef="#br0" timeOffset="163288.17">14570 10936 0,'-18'-35'16,"36"70"-16,-36-105 0,0 34 0,1-34 15,17 34-15,-18 1 16</inkml:trace>
  <inkml:trace contextRef="#ctx0" brushRef="#br0" timeOffset="163414.81">14164 10266 0,'-71'-35'15,"142"70"-15,-194-88 0,70 35 16,17-17-16,1 17 0,-18-17 15,18 17-15,0-17 0,-18 18 16</inkml:trace>
  <inkml:trace contextRef="#ctx0" brushRef="#br0" timeOffset="164849.66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">14323 13758 0,'17'0'16,"19"0"-1,52 18-15,-35-18 0,17 0 16,107 0 0,17 0-16,-106 0 15,124 0-15,-124 0 16,106 0-1,-106 0-15,-17-18 0,-1 18 16,36-35-16,-71 35 16,1-18-16,-36 1 0,0-1 15</inkml:trace>
  <inkml:trace contextRef="#ctx0" brushRef="#br0" timeOffset="167559.68">15822 13511 0,'0'0'15,"53"18"-15,-18-18 0,1 18 0,52 17 16,-53-17 0,0 17-16,36 18 15,-53-18-15,-18 0 0,0 18 16,-18-17-1,-17-19-15,-1 18 0,1-17 16,0 0-16,-36-1 16,36-17-16</inkml:trace>
  <inkml:trace contextRef="#ctx0" brushRef="#br0" timeOffset="168052.54">16422 13229 0,'0'0'0,"0"18"15,35 70 1,-17-17-16,-1 17 16,19 88-16,-19-88 15,19 89-15,-19-107 16,1-17-1,17 35-15,0-52 16,-17-36-16,0-18 16</inkml:trace>
  <inkml:trace contextRef="#ctx0" brushRef="#br0" timeOffset="168598.03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">16633 14076 0,'0'0'15,"0"17"-15</inkml:trace>
  <inkml:trace contextRef="#ctx0" brushRef="#br0" timeOffset="170879.78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">17551 14799 0,'-18'0'0,"36"0"0,-18 0 16,17-18-16,1 18 16,53-35-16,-36 17 15,0 1-15,53-36 16,-52 35-1,-19 36 1,1 17 0,-1 53-1,1-35-15,0-17 0,35 69 16,0-69 0,-36-19-1</inkml:trace>
  <inkml:trace contextRef="#ctx0" brushRef="#br0" timeOffset="174431.26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">17798 13247 0,'-36'17'0,"36"1"0,-17 0 16,-1-1-16,18 19 0,-18 17 16,18-36-1,36 54 1,-19-54-16,19 19 15,-19-19-15,1-17 16,0 0-16,-18-17 31</inkml:trace>
  <inkml:trace contextRef="#ctx0" brushRef="#br0" timeOffset="175065.84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">17745 13247 0,'-18'0'0</inkml:trace>
  <inkml:trace contextRef="#ctx0" brushRef="#br0" timeOffset="176355.51">17533 12206 0,'0'-18'15,"0"36"-15,0 17 16,18 1-16,-18 17 0,0 70 15,17-52-15,-17 52 16,18-52-16,0 34 16,-1-69-16,1-1 15,-18-17 1,0-1-16,0-34 16</inkml:trace>
  <inkml:trace contextRef="#ctx0" brushRef="#br0" timeOffset="176645.07">17304 12365 0,'0'0'0,"0"-18"0,17 1 15,-17-1-15,18 0 0,0 1 16,-1-1-16,1 0 0,17-17 15,-17 17-15,0-34 16,-18 34 0,17 36-1,18 34 1,1 1-16,17 36 16,-18-54-16,0 0 15,36 18 1,-36-35-16,0-18 0,1 0 15</inkml:trace>
  <inkml:trace contextRef="#ctx0" brushRef="#br0" timeOffset="177542.17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">17339 10195 0,'-18'-17'0,"1"17"15,-1-18-15,0 18 16,-34 18-1,34-18-15,-53 35 16,36-35-16,0 18 16</inkml:trace>
  <inkml:trace contextRef="#ctx0" brushRef="#br0" timeOffset="179843.25">16475 10830 0,'0'18'16</inkml:trace>
  <inkml:trace contextRef="#ctx0" brushRef="#br0" timeOffset="180077.37">16669 11942 0,'0'0'0,"35"17"0,0 18 16,1-35-16,34 18 16,-35-18-16,1 0 15,-1 0-15,0 0 16</inkml:trace>
  <inkml:trace contextRef="#ctx0" brushRef="#br0" timeOffset="180255.16">17956 12065 0,'0'0'15,"106"0"-15,-70-18 0,34 18 16,-35-17-16,1-1 16,17 0-16,-18 1 0,0-1 15,0 1-15,1-1 16</inkml:trace>
  <inkml:trace contextRef="#ctx0" brushRef="#br0" timeOffset="180405.31">18962 11483 0,'35'-71'15,"-70"142"-15,88-195 0,-36 72 0,-17-1 16,0-88-16,0 70 15,-17-17-15</inkml:trace>
  <inkml:trace contextRef="#ctx0" brushRef="#br0" timeOffset="180521.13">18733 10513 0,'-124'-53'16,"424"212"-16,-476-265 0,-36 35 0,53 18 16,71 18-16,-71 0 15,89-1-15,34 19 16,-34-1-1</inkml:trace>
  <inkml:trace contextRef="#ctx0" brushRef="#br0" timeOffset="183023.28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">22190 14146 0,'35'0'16,"-17"0"-16,-1 0 15,36-17 1,-35 17-16</inkml:trace>
  <inkml:trace contextRef="#ctx0" brushRef="#br0" timeOffset="183858.89">22842 14199 0,'0'0'16,"53"0"-16,-35 0 0,35 0 16,-36 0-16</inkml:trace>
  <inkml:trace contextRef="#ctx0" brushRef="#br0" timeOffset="183981.2">23442 14217 0,'0'0'16,"35"18"-16,-17-18 0</inkml:trace>
  <inkml:trace contextRef="#ctx0" brushRef="#br0" timeOffset="184097.86">23724 14270 0,'18'0'0,"0"-18"16,-1 18-16,1-17 16</inkml:trace>
  <inkml:trace contextRef="#ctx0" brushRef="#br0" timeOffset="184744.41">25047 13070 0,'0'0'0,"0"-17"16,0 34-1,0 19-15,0 70 16,18-18-16,-18 18 0,0-18 16,18 18-16,-18 17 0,0 89 15,0-124-15,0 0 16,17-17-16,1 35 16,17-54-16</inkml:trace>
  <inkml:trace contextRef="#ctx0" brushRef="#br0" timeOffset="185315.58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">25982 14958 0,'0'35'16,"35"36"-1,-35-1 1,36 54-16,-36-54 15,0 1-15,17-18 16,-17 0-16,18-18 0,0 35 16,-18-52-16,17 0 15,1-18-15,-18-18 16,0 0-16</inkml:trace>
  <inkml:trace contextRef="#ctx0" brushRef="#br0" timeOffset="186627.87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">25894 15663 0,'0'18'16,"-35"17"0,17 1-16,18-1 15,-18 18-15,18-18 0,0 0 16,0 1-16,36 16 16,-1-34-16,-17 0 0,17-1 15,18 1-15,-18-18 16,-17 0-16,17 0 15</inkml:trace>
  <inkml:trace contextRef="#ctx0" brushRef="#br0" timeOffset="189301.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">26405 15946 0,'-17'0'0,"34"0"0,1 0 0,0 17 16,-1-17-16,1 18 15,0-1-15,17 1 16,-17-18-16,-1 0 16</inkml:trace>
  <inkml:trace contextRef="#ctx0" brushRef="#br0" timeOffset="189563.73">26547 15946 0,'0'0'0,"-18"0"16,0 17-1,18 1-15,0-1 0,0 1 16,18-18-16,0 0 16,-1 0-16</inkml:trace>
  <inkml:trace contextRef="#ctx0" brushRef="#br0" timeOffset="189731.2">26723 15875 0,'0'0'0,"18"0"0,17 0 15,0 0 1,-17 0-16,-1-18 0</inkml:trace>
  <inkml:trace contextRef="#ctx0" brushRef="#br0" timeOffset="190019.22">27040 15681 0,'18'35'15,"0"1"-15,17 16 16,-35-34-16,35 17 16,-35 1-1,18-36-15,-18 17 0,18 1 16,-18 0-16</inkml:trace>
  <inkml:trace contextRef="#ctx0" brushRef="#br0" timeOffset="190292.61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">25964 12347 0,'0'-35'15,"0"17"-15,0-17 16,0 17-16,18 54 15,-18 52 1,18-18-16,-18 72 16,17-72-16,-17 36 15,18-53-15,17 0 16,-17-36 0,17 1-16,-17-18 15,-18-18-15,0 1 16</inkml:trace>
  <inkml:trace contextRef="#ctx0" brushRef="#br0" timeOffset="191644">25788 12400 0,'0'0'16,"0"-17"-16,18-1 0,-1-17 15,1 17-15,0-17 16,17-36-1,0 36 1,-17 0-16,17 17 16,0 53-1,1 36 1,17 17 0,-18-53-16,0-17 0,-17 0 15,52 17-15,-34-35 16,-1 0-16</inkml:trace>
  <inkml:trace contextRef="#ctx0" brushRef="#br0" timeOffset="192389.03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">26106 10478 0,'17'-18'0,"1"18"15,-1 0-15,36-18 16,-17 18-16,-1-17 0,-17 17 15,17-18 1,-17 18-16</inkml:trace>
  <inkml:trace contextRef="#ctx0" brushRef="#br0" timeOffset="193934.71">26229 10478 0,'35'-71'15,"-70"142"-15,53-54 0,-18 18 0,35 54 16,-35-54-16,18 35 15,-18-34-15,17-19 16,-17 19-16,0-19 16,18 1-16</inkml:trace>
  <inkml:trace contextRef="#ctx0" brushRef="#br0" timeOffset="194296.53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">29845 11095 0,'35'0'15,"-70"0"-15,88 18 0,-53 17 0,0 0 16,0 0-16,0 1 0,0 17 16,0-1-16,0 37 15,0-54-15,18 18 16,-1-36-16,18 1 15,1-18-15,34 0 16,-34 0-16,17-35 16,-36 35-16,1-35 15</inkml:trace>
  <inkml:trace contextRef="#ctx0" brushRef="#br0" timeOffset="199730">29827 11359 0,'18'-17'16,"17"17"0,1-18-16,16 18 0,-16-17 15,17 17-15,-18-18 0,-17 18 16,-1 0-16,-52-18 16</inkml:trace>
  <inkml:trace contextRef="#ctx0" brushRef="#br0" timeOffset="199864.28">29880 11130 0,'0'0'16,"53"-35"-16,-35 17 0,17 1 0,-17-1 15,88-17 1,-71 35-16,-17 0 16,-18 17-1</inkml:trace>
  <inkml:trace contextRef="#ctx0" brushRef="#br0" timeOffset="200196.3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">29545 11994 0,'0'-17'47,"18"17"-31,17 17-16,0-17 15,106 18-15,-52-18 16,34 0-16,18 0 16,159-18-16,-124 18 15,142 18-15,-177 0 16,-17-18-16,87 17 16,-123-17-16,1 0 15,-19 0-15,-17 0 0,-18 0 16</inkml:trace>
  <inkml:trace contextRef="#ctx0" brushRef="#br0" timeOffset="-202204.31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-201793.31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-201334.44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-201099.18">31697 14605 0,'0'0'0,"35"35"0,-17 1 16,0 34-16,17-17 15,0 53-15,-17-53 16,-1 53 0,1-71-16,-18 35 15,0-34-15,0-19 0,0 1 16,0 0-16,-18-18 15</inkml:trace>
  <inkml:trace contextRef="#ctx0" brushRef="#br0" timeOffset="-200843.27">32085 14781 0,'0'0'16,"-17"0"-16,-1 18 0,-35 0 15,35-1-15,-17 1 16,-18 17-16,35-17 16,1 0-16,17-1 15,35 18-15,-17-17 16,52 0 0,-34-1-16,17 1 0,-18-18 15,-18 18-15,19-18 16,-19 17-16,1 1 0,-36-18 15</inkml:trace>
  <inkml:trace contextRef="#ctx0" brushRef="#br0" timeOffset="-200515.09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-195009.32">30268 15663 0,'18'0'32,"17"0"-32,18 18 15,-18-18-15,18 0 16,18 18-16,88-1 15,-71 1-15,35 0 0,1-1 16,140 1 0,-122-18-16,-1 17 0,17-17 15,-17 0-15,106 18 16,-158 0-16,-1-18 16,-35 17-16,-18-17 0,-17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05:16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6315 5098 0,'0'-18'32,"0"36"30,17-18-46,1 0-16,35 0 15,-18-18-15,18 0 16,-18 18-16,1 0 16,-1-17-16,36 17 15,-36 0-15,0-18 16,0 18-16,18 0 0,-17 0 15,52 0-15,-35 0 16,-18 0-16,18 0 0,35 0 16,0 0-1,-52 0-15,16 0 16,1 0-16,36 0 16,-37 0-16,72-18 15,-71 18-15,17 0 0,-17-17 16,18 17-16,-1 0 0,1-18 15,0 18-15,-19 0 0,19-17 16,-18 17-16,0 0 16,53 0-16,-53 0 15,0 0-15,52 17 16,1-17-16,-53 0 16,0 0-16,0 0 15,0 0-15,17 0 0,-17 0 16,71 0-16,-71 0 15,70 0-15,-88 0 16,71-17-16,-53 17 16,35 0-16,-35 0 15,0 0-15,0 0 16,0 0-16,18 0 0,52 0 16,-70 0-16,18 0 15,-1 0-15,-17 0 0,18 0 16,52 0-1,-52 0-15,-18 0 0,88 0 16,-71 0-16,-17 0 16,35 0-16,-17 0 0,-1 0 15,72 0-15,-72 0 16,1 0-16,-1 17 0,-17-17 16,0 0-16,0 18 15,-18-18-15,1 0 0,-1 0 16,0 0-16,0 0 15,1 0-15,-19 0 0,36 17 16,-35-17-16,-1 0 0,19 0 16,-36-17-1</inkml:trace>
  <inkml:trace contextRef="#ctx0" brushRef="#br0" timeOffset="2113.75">14499 5062 0,'18'0'16,"-1"0"31,1 0-16,0 0-16,-1 0-15,19 0 16,-1 0-16,18 0 16,-36 0-16,19 0 0,-1 0 15,-17 0-15,17 0 0,0 0 16,18 0-16,-18 0 16,36 0-1,-36 0-15,36 0 16,-18 0-16,-18-17 15,0 17-15,53 0 0,-52 0 16,52 0-16,-53 0 16,18 0-16,-18-18 15,18 18-15,36 0 16,-37 0-16,19 18 16,-36-18-16,1 0 0,16 0 15,-16 0-15,17 0 0,-18 0 16,71 0-1,-53 0-15,0 0 0,0 0 16,52-18-16,-69 18 16,52 0-16,-35 0 15,-18 0-15,0 0 0,18 18 16,-17-18-16,-1 0 16,18 0-16,35 17 15,-35-17-15,-18 0 16,18 0-16,0 0 0,-18 0 15,18 0-15,-18 0 0,18 0 16,0 0-16,0 0 0,0 0 16,0 0-16,0 0 0,53 0 15,-53-17-15,70 17 16,-70 0-16,0-18 16,0 18-16,0 0 0,70-18 15,-70 18-15,18-17 16,-18 17-16,70-18 15,-70 18-15,71 0 16,-72 0-16,1 0 16,18 0-16,-18 0 0,0 0 15,0 0-15,0 0 16,-1 0-16,1 0 0,0 0 0,53 0 16,-35 0-1,-18 0-15,0 0 0,-1-17 16,72 17-16,-71 0 15,17 0-15,-17 0 0,18 0 16,-18 0-16,17 0 0,-17 0 16,0 0-16,18 0 15,35 0-15,-36 0 16,-17 0-16,0 0 0,0 0 16,-18 0-16,18 0 0,0 0 15,53 17 1,-36-17-16,-17 0 0,0 0 15,0 0-15,0 0 16,0 0-16,0 0 0,0 0 0,0 18 16,0-18-16,35 0 15,-53 0-15,0 0 16,18 0-16,-17 0 0,-1 0 16,18 0-16,-18 0 15,18 0-15,-18 0 0,71 0 16,-71 0-16,54 17 15,-37-17-15,37 0 16,-36 0-16,-18 0 16,53 0-16,-35 0 15,0 0-15,-18 0 0,18 0 16,0 18-16,35-18 16,-53 0-16,54 18 15,-54-18-15,18 0 0,-18 0 16,0 0-16,-17 17 0,17-17 15,-52-17 17,-1-1-32</inkml:trace>
  <inkml:trace contextRef="#ctx0" brushRef="#br1" timeOffset="43248.97">2999 9419 0,'0'-17'0,"0"-1"16,-18 18-1,0 18 1,18 52 0,18-35-16,0 36 15,-1-36-15,1 0 16,17 1-16,-17-19 15,17 1-15,36 17 16,-36-35-16,0 0 0,18-35 16,-18-36-1,-17 36-15,-18-53 16,0 53-16,0-18 16,0 35-16,-18 1 15,18 52 1,0 0-16,36 71 15,-36-53-15,35 70 16,-17-52 0,-1 70-16,-17-88 15,18 70-15,-18-70 16,0 18-16,0-36 16,-35 0-16,-1-35 15,-17 18 1,18-18-16,-35-18 15,17 1-15,35-1 0,-35-17 16,18-18 0,35 18-16,0 17 15,0-17-15</inkml:trace>
  <inkml:trace contextRef="#ctx0" brushRef="#br1" timeOffset="43518.2">3669 9260 0,'0'18'31,"0"17"-15</inkml:trace>
  <inkml:trace contextRef="#ctx0" brushRef="#br1" timeOffset="43632.51">3757 9684 0,'0'17'0,"0"1"15,-18-18 1</inkml:trace>
  <inkml:trace contextRef="#ctx0" brushRef="#br1" timeOffset="45510.97">7549 9137 0,'0'18'16,"0"52"-1,0 1-15,0-1 16,18 89-16,-18-53 15,0 53-15,18-89 16,-1 36-16,1-53 16,0 0-1,-1-53-15,1 0 16</inkml:trace>
  <inkml:trace contextRef="#ctx0" brushRef="#br1" timeOffset="46336.16">11024 9225 0,'0'18'0,"0"-1"16,0 1-16,18 17 15,-18 54-15,0-37 16,0 72-16,0-71 16,0-18-16,0 18 15,18-18-15,-18 1 0,0 17 16,17-18-16,-17 0 15,18-17-15</inkml:trace>
  <inkml:trace contextRef="#ctx0" brushRef="#br1" timeOffset="47213.49">13794 9049 0,'0'0'0,"-18"0"15,0 0-15,-35 35 16,36-17-16,-36 88 16,53-54-16,-18 1 15,18 53 1,53-18-1,-18-52-15,54-1 0,-19-35 16,-17 0-16,18-18 0,34-35 16,-52 18-16,0-35 15,-53 17-15,0 0 16,-17 17-16,-19-16 16,-17 16-16,-52-52 15,34 70-15,18 1 16,0-1-16,0 0 0,18 18 0,0 0 15</inkml:trace>
  <inkml:trace contextRef="#ctx0" brushRef="#br1" timeOffset="47954.65">17410 9031 0,'0'-18'0,"17"54"32,-17 34-17,0-17-15,0 18 16,0 52-16,18-70 16,-18 53-16,0-53 15,18 0-15,-18-18 0,0 53 16,-18-70-1,18 17-15</inkml:trace>
  <inkml:trace contextRef="#ctx0" brushRef="#br1" timeOffset="48610.02">21590 8943 0,'0'18'32,"0"17"-32,0 18 15,0 35-15,18-35 16,-18 53-16,17-53 15,1 0-15,0 35 16,-1-35-16,1-36 16,-18 1-16</inkml:trace>
  <inkml:trace contextRef="#ctx0" brushRef="#br1" timeOffset="49425.74">25612 8872 0,'0'-17'0,"-18"-1"16,0 18-16,1 0 16,-36 18-16,18 17 15,17 0-15,0 18 16,-17 53-16,35-71 16,53 71-16,-18-71 15,0 1-15,89-1 16,17-17-1,-88-18-15,53-36 16,-71 1-16,0 0 0,-35-53 16,-17 52-16,-71-52 15,35 53-15,-88-18 16,70 35 0,-35 18-16,71 0 15,17 0-15</inkml:trace>
  <inkml:trace contextRef="#ctx0" brushRef="#br1" timeOffset="50584">28099 8749 0,'0'0'0,"0"-18"0,-18 18 15,0 0-15,1 0 16,-1 0-16,1 18 16,-19 0-16,19 17 0,-36 35 15,35-34-15,0 69 16,18-52-16,36 36 15,-1-54-15,0 0 16,89-17 0,-1-18-16,-70-18 15,0 1-15,-18-19 0,1-34 16,-36 34-16,-36-52 16,1 53-16,-53-36 15,35 54-15,-35-1 16,35 18-16,18 18 15,17-18-15</inkml:trace>
  <inkml:trace contextRef="#ctx0" brushRef="#br1" timeOffset="51241.61">29845 8890 0,'-18'-18'0,"1"1"16,-1 17-16,-35 17 15,18 19-15,0-19 0,-18 71 16,35-35-1,18 53-15,0-53 16,71 35-16,-18-52 16,70-1-16,-52-35 15,-1 0-15,-17 0 0,53-53 16,-88 18 0,17-53-16,-35 35 15,-53-53-15,0 70 16,18-16-16,-89-1 15,54 35-15,-1 18 16,18 0-16,0 0 0,0 53 16,36-35-16</inkml:trace>
  <inkml:trace contextRef="#ctx0" brushRef="#br1" timeOffset="52168.53">32068 8978 0,'-18'0'15,"-17"-17"-15,17-1 16,-17 18 0,17 0-16,-17 0 0,-18 18 15,35 17-15,1 0 0,-19 36 16,36-18-16,18 52 16,17-52-16,53 18 15,-35-36 1,71 0-16,-71-35 15,70 0-15,-70-35 16,-18-18-16,-17 0 16,-18 18-16,-18-18 0,-17 0 15,-71-53 1,53 53-16,-17 18 16,-1 0-16,1 17 0,-19 18 15,37 0-15</inkml:trace>
  <inkml:trace contextRef="#ctx0" brushRef="#br1" timeOffset="71517.15">5980 3475 0</inkml:trace>
  <inkml:trace contextRef="#ctx0" brushRef="#br1" timeOffset="71588.84">5980 3475 0,'-18'35'0,"36"-70"0</inkml:trace>
  <inkml:trace contextRef="#ctx0" brushRef="#br1" timeOffset="71940.8">5962 3510 0,'0'-17'16,"0"34"62,-18 18-63,18-17 1,-17 35-16,17-18 16,-18 53-16,18-35 15,-18 88-15,18-52 16,0-1-16,0 18 15,0 0-15,0-1 16,0-16-16,0-1 0,18 71 16,0-89-16,-1 36 15,1-53-15,-18-18 0,18 0 16,17 18 0,-35-35-16,18 0 0,-18-1 15,0 1-15,17-1 16</inkml:trace>
  <inkml:trace contextRef="#ctx0" brushRef="#br1" timeOffset="72696.62">12100 3810 0,'0'35'0,"36"53"16,-19-35-16,18 106 16,1-71-16,-19 18 15,1 0-15,0 0 0,-18-18 16,17 0-16,-17 0 0,0 36 16,0-54-16,-35 19 15,17-54-15,1 0 16,-1-17-16,0-18 15</inkml:trace>
  <inkml:trace contextRef="#ctx0" brushRef="#br1" timeOffset="73502.13">14376 3457 0,'-18'53'16,"0"0"-16,18 0 0,-35 123 15,35-70-15,-35 159 16,35-106-16,-18-1 15,18-17-15,36 89 16,-1-124-16,18-36 16,17 1-16,-17-18 0,106 17 15</inkml:trace>
  <inkml:trace contextRef="#ctx0" brushRef="#br1" timeOffset="74364.35">22860 3616 0,'18'18'0,"-18"-1"16,35 54-16,-17-36 15,34 71-15,-16-36 16,17 72 0,-18-37-16,0-16 0,-17 16 15,17-16-15,-17 16 0,-1 72 16,-17-107-16,-17 72 15,-1-72-15,1-17 16,-1 0-16,-17 0 16,-1-18-16,1 0 0</inkml:trace>
  <inkml:trace contextRef="#ctx0" brushRef="#br1" timeOffset="77953.78">917 9666 0,'-17'0'0,"-1"0"16,36 0-1,-1 0 1,1 0-16,17 0 0,71 0 16,17 0-1,19-18 1,-72 1-16,54 17 16,-71 0-16,-1 0 0,-16 0 15,34 0-15,-34 0 16,-19 0-16,1 0 15</inkml:trace>
  <inkml:trace contextRef="#ctx0" brushRef="#br1" timeOffset="78278.78">1446 9296 0,'0'0'15,"-17"0"-15,17 17 16,35 1-16,0 17 16,18-17-16,0 17 0,0-17 15,18 17-15,-18-17 0,70 35 16,-70-18-16,0-17 16,-18-1-16,0 18 15,18 1-15,-35-19 16,-18 1-16,0 0 15,-18-1-15,-17 19 16,-36 17-16,19-36 16,-37 54-1,54-36-15,0 0 0,-53 89 16,70-71 0</inkml:trace>
  <inkml:trace contextRef="#ctx0" brushRef="#br1" timeOffset="92548.36">7214 6156 0,'-17'0'15,"34"0"17,1 0-17,17 18-15,-17-1 16,0 1-16,34 35 16,-16-18-16,-1 0 0,53 36 15,-53-36-15,18 0 16,-17 1-16,17-19 15,17 36-15,1-35 16,-1 0 0,-52-18-16,17 0 15,-35-18 1,-35 0 0,17 18-16,-35-17 15</inkml:trace>
  <inkml:trace contextRef="#ctx0" brushRef="#br1" timeOffset="92988.95">7761 6015 0,'0'0'0,"0"-18"16,0 36 15,-18 17-31,1 0 16,-36 36-16,18-18 16,-1 0-16,-34 70 15,-1-17 1,36-53-16,17-18 0,-17 18 15,35-35 1,0 0 0</inkml:trace>
  <inkml:trace contextRef="#ctx0" brushRef="#br1" timeOffset="95741.17">8184 5574 0,'18'0'0,"-18"-18"16,0 36 62,-18 0-78,1-1 16,-18 36-1,-1-35-15,-17 17 16,18-17-16,17-1 0,1 1 15,-18 17-15,17-17 16,18-1 0,18 1-16,-1 0 15,1-1-15,17-17 0,18 53 16,-35-35 0,17 0-16,-17-1 0,-1 1 15,18 17-15,-35-17 16,0-1-1,-17-17 17,17-17-17</inkml:trace>
  <inkml:trace contextRef="#ctx0" brushRef="#br1" timeOffset="96157.27">8326 5697 0,'0'18'31,"0"0"-15,0-1-16,0 36 15,0-18-15,17 1 16,-17-19-16,18 36 16,-18-35-1,0 0 1,0-1-16</inkml:trace>
  <inkml:trace contextRef="#ctx0" brushRef="#br1" timeOffset="96659.82">8467 5574 0,'0'0'16,"17"18"15,-17-1-15,0 1 0,18 17-16,0-17 15,-18-1-15,17 1 0,1 0 16,0 17-16,-1-17 15,1-1-15,35 18 16,-36-17-16,19 17 16,-19-17-16,19-18 15,-19 0 1,-17 18-16,-17-18 31,17 17-31,-18-17 16,18 18-16,-35 0 15,17-1-15,0-17 0,-17 36 16,0-19 0,17 1-1,1-1-15,-1 1 16,18 0-16,0-1 0,-18 1 16</inkml:trace>
  <inkml:trace contextRef="#ctx0" brushRef="#br1" timeOffset="97922.64">10089 6244 0,'-17'0'15,"34"18"1,19 17-16,-1 0 15,0-17-15,71 53 16,-53-54-16,53 36 16,-71-18-16,0-17 15,18 17-15,-35-35 16,-18 18-16,-18-18 16,-35 0-1</inkml:trace>
  <inkml:trace contextRef="#ctx0" brushRef="#br1" timeOffset="98165.89">10513 6103 0,'0'0'15,"-35"53"-15,-1-18 0,1 53 16,17-52-16,-17 17 16,0 0-16,-18 35 15,18-53-15,17 0 0,-17 1 16,17-19-16,18 1 16</inkml:trace>
  <inkml:trace contextRef="#ctx0" brushRef="#br1" timeOffset="98711.25">10918 5592 0,'0'0'16,"0"-18"-16,-17 18 16,-18 35-1,17-17-15,-53 17 16,36-17-16,-18 17 15,36-17-15,-19-1 16,19 1-16,17 0 16,17 17-16,1-18 15,52 36-15,-34-35 16,34 35-16,-34-35 16,34 17-16,-52-17 15,-1 17 1,-17-18-16,-17 1 15,-1-18-15</inkml:trace>
  <inkml:trace contextRef="#ctx0" brushRef="#br1" timeOffset="99088.8">11042 5697 0,'0'0'16,"18"0"-16,-1 0 0,36 0 15,-35 18 1,17 17-16,-17-17 15,-1 17 1,-17-17-16,0-1 0,-35 19 16,17-19-16,1 1 15,34-18 17,19 18-17,-19-18-15,19 0 16,-19 0-16,1 17 0,0-17 15</inkml:trace>
  <inkml:trace contextRef="#ctx0" brushRef="#br1" timeOffset="99528.52">11359 5644 0,'0'0'16,"18"0"-1,0 18 1,-1 0-16,19-1 16,-1 1-16,-17 0 15,17-1-15,-18-17 16,1 18-1,0-18-15,-1 0 0,-17 18 0,18-18 16,0 17 0,-18 1-1,0-1 1,0 1 0,0 0-1,-18-18-15,18 17 16,0 1-16,-35 17 15,35-17-15,-18 17 16,0-17-16,1 0 16,17-1-16,-18 1 15,1-1 1,-1 1 0</inkml:trace>
  <inkml:trace contextRef="#ctx0" brushRef="#br1" timeOffset="100383.93">12788 6174 0,'18'17'16,"-1"1"0,36 17-16,-17-17 15,70 17 1,-54 0-16,54 1 15,-53-1-15,18 0 16,-36-17-16,0 17 16,-17-35-16,-18 18 0,-18-18 15,1 0 1</inkml:trace>
  <inkml:trace contextRef="#ctx0" brushRef="#br1" timeOffset="100573.43">13176 6191 0,'0'0'16,"-53"71"-16,0-18 0,1 35 16,16-53-16,19 0 0,-1 1 15,0-1-15,36-17 16</inkml:trace>
  <inkml:trace contextRef="#ctx0" brushRef="#br1" timeOffset="100952.51">13564 5521 0,'-35'0'16,"17"18"-16,-35 17 16,18-17-16,0 17 15,0-18-15,-18 1 16,35 0-1,0-18-15,1 17 0,-1-17 16,18 18-16,0 17 16,18-17-16,17 35 15,0-36-15,1 19 16,-1-19-16,18 19 16,-36-19-16,19 19 15,-19-36-15,1 17 16,-18 1-16</inkml:trace>
  <inkml:trace contextRef="#ctx0" brushRef="#br1" timeOffset="101324.72">13635 5680 0,'18'-36'15,"-36"72"-15,71-72 16,-18 19 0,0 34-16,-17-17 0,0 36 15,-18-19 1,0 19-16,0-19 16,-18 1-16,18 0 15,-18-18-15,18 17 16,18-17-1,0 18-15,17-18 16,-17 17 0,-1 1-16,1-18 0,-1 18 0,-17-1 15,-17 1-15,-1 0 16,-17-1-16,-18-17 16,18 18-16,-1-18 15,19-18-15,17 1 16</inkml:trace>
  <inkml:trace contextRef="#ctx0" brushRef="#br1" timeOffset="101659.65">13882 5539 0,'0'17'0,"17"1"16,19 17-1,-1-17-15,36-1 16,-19 1-16,-16 0 0,-1-18 16,0 17-16,-17 1 0,17 17 15,-17-35-15,-18 18 16,0 0-16,-18-18 15,1 17-15,-36 18 16,35-17-16,-35 0 16,18-1-16,17 1 15,-17 17-15,17-17 16,1 0-16,17 17 16</inkml:trace>
  <inkml:trace contextRef="#ctx0" brushRef="#br1" timeOffset="102077.14">18380 6191 0,'17'0'0,"36"0"15,-35 0 1,35-17-16,-18 17 15</inkml:trace>
  <inkml:trace contextRef="#ctx0" brushRef="#br1" timeOffset="102230.85">19209 6121 0,'53'-18'0,"-106"36"0,123-36 16,-52 0-16,17 18 16,-17 0-16</inkml:trace>
  <inkml:trace contextRef="#ctx0" brushRef="#br1" timeOffset="102365.28">19808 6174 0,'18'0'32,"0"0"-32,-1-18 0</inkml:trace>
  <inkml:trace contextRef="#ctx0" brushRef="#br1" timeOffset="102475.38">20391 6138 0,'0'0'0</inkml:trace>
  <inkml:trace contextRef="#ctx0" brushRef="#br1" timeOffset="102587.05">20620 6209 0,'18'-18'15,"-18"1"-15</inkml:trace>
  <inkml:trace contextRef="#ctx0" brushRef="#br1" timeOffset="103365.87">30886 6015 0,'0'0'0,"17"0"16,19 18-1,-1 17-15,0-18 16,18 19-16,-18-1 16,71 18-16,-53-18 15,35 0-15,-52-17 16,-1 17-16,-17-35 15,-18 18-15,-18-18 16,-35 0 0,35-18-16,-17 18 15</inkml:trace>
  <inkml:trace contextRef="#ctx0" brushRef="#br1" timeOffset="103676.49">31415 5927 0,'0'0'16,"18"-18"-16,-36 36 31,-17 52-16,17-34-15,-53 52 16,18-35-16,18 0 16,0-1-16,-18-16 15,0 34-15,35-34 16,18-1-16,0-18 16,36-34-1</inkml:trace>
  <inkml:trace contextRef="#ctx0" brushRef="#br1" timeOffset="104283.21">31944 5486 0,'0'0'15,"-18"0"-15,1 0 16,-1 17 0,-17 1-16,17 0 15,-17-1-15,-36 1 16,54 0-16,-19-1 16,19 1-16,-18-18 0,17 17 15,18 1-15,0 0 16,53 35-1,-18-36-15,0 19 0,1-19 16,17 1-16,-18 17 0,35 0 16,-52-17-16,0 0 15,-18-1-15,-18-17 16,0 0-16,1 0 16,-1 0-16</inkml:trace>
  <inkml:trace contextRef="#ctx0" brushRef="#br1" timeOffset="104828.21">32297 5627 0,'0'0'0,"0"-18"0,0 1 16,0-1-16,-18 0 16,-17 18-1,17 0-15,1 0 0,-19 18 16,19 0-1,-1-1-15,0 1 0,18-1 16,0 1-16,0 35 16,18-35-16,17-1 15,1 1-15,17-18 16,-18 0-16,0-18 16,-35 1-16,18-19 15,-18 1-15,0 0 16,-18 17-16,18 1 15,-18-1-15,18 36 32,0 34-17,18-34-15,-18 17 0,18 18 16,-18-17-16,0-19 16,17 1-16,-17-1 0,0 1 15,18-18-15,-18 18 0</inkml:trace>
  <inkml:trace contextRef="#ctx0" brushRef="#br1" timeOffset="105311.63">32473 5503 0,'0'0'16,"-17"0"-16,34 18 31,1 0-15,-18-1-16,17 1 0,1 0 16,-18-1-16,18 1 15,-1-1-15,1 1 0,0 0 16,17 35-16,-17-36 15,35 19 1,-36-19-16,18 1 16,-17-1-16,0-17 15,-36 0 48,18 18-48,-18-18-15,1 18 16,-1-1-16,-35 1 16,36 0-16,-19-1 15,1 1-15,17 0 16,-17-1-16,35 1 16,-18 0-16,1-18 15,17 35-15,-18-35 16</inkml:trace>
  <inkml:trace contextRef="#ctx0" brushRef="#br1" timeOffset="109927.12">22754 5997 0,'18'0'31,"-1"18"-16,19 0-15,-19-1 0,36 36 16,-17-35-16,34 35 16,-17-36-16,18 19 15,-36-19-15,18 18 16,-36-35-16,-17 36 16,-17-19-1</inkml:trace>
  <inkml:trace contextRef="#ctx0" brushRef="#br1" timeOffset="110150.71">23178 5909 0,'-18'18'16,"36"-36"-16,-71 71 0,0 18 15,35-19 1,-35 37-16,18-54 16,0 0-16,-1 36 15,-17-18 1,53-36-16,-17-17 16</inkml:trace>
  <inkml:trace contextRef="#ctx0" brushRef="#br1" timeOffset="110683.63">23601 5380 0,'-18'0'15,"18"18"1,-35-1-16,17 1 16,-17 17-1,17-35-15,-17 35 16,17-17-16,-17 0 16,18-18-16,17 17 15,17 1-15,1 17 16,35 18-1,-18-35-15,-17-1 16,17 1-16,-17-18 0,17 35 16,-18-35-16,1 18 15,-36 0 32</inkml:trace>
  <inkml:trace contextRef="#ctx0" brushRef="#br1" timeOffset="110994.46">23760 5556 0,'17'0'16,"-17"-17"-16,18 17 15,0 0-15,34 0 16,-34 0-16,0 0 15,-1 0-15,1 0 16,0 0 0,-36 0-1</inkml:trace>
  <inkml:trace contextRef="#ctx0" brushRef="#br1" timeOffset="111318.11">23848 5362 0,'0'0'0,"17"0"0,-17 18 31,0 0-31,0-1 16,18 18-16,-18-17 15,0 35-15,0-35 16,0 17-16,0-17 16,18-1-16,-1 18 15,1-17-15,17 0 16,-17-18-16,0 17 16,-1-17-16,1 0 15,-1-17-15,-17-1 16</inkml:trace>
  <inkml:trace contextRef="#ctx0" brushRef="#br1" timeOffset="111706.5">24095 5380 0,'17'0'31,"19"18"-15,-19-1 0,1-17-16,0 0 0,34 18 15,-34-1-15,17 1 16,-17 0-16,0-1 15,-1 1-15,1 0 16,-36-1 15,1 1-15,-1 0-16,-17 17 16,35-18-16,-18 19 15,0-36-15,18 17 16,0 1-16,-17 0 15</inkml:trace>
  <inkml:trace contextRef="#ctx0" brushRef="#br1" timeOffset="112152.51">25347 6121 0,'18'0'0,"-1"0"16,19 0-1,17-18 1,-36 18-16,18 0 0,1 0 16</inkml:trace>
  <inkml:trace contextRef="#ctx0" brushRef="#br1" timeOffset="112302.9">26035 6085 0,'18'0'16,"-36"0"-16,53 0 0,18 0 0,-35 0 15,17 0-15</inkml:trace>
  <inkml:trace contextRef="#ctx0" brushRef="#br1" timeOffset="112412.7">26564 6138 0,'18'-17'16,"-36"34"-16,53-34 0</inkml:trace>
  <inkml:trace contextRef="#ctx0" brushRef="#br1" timeOffset="112536.03">27005 6103 0,'0'0'16,"35"0"-16,-52 18 16</inkml:trace>
  <inkml:trace contextRef="#ctx0" brushRef="#br1" timeOffset="138912.84">7250 11324 0,'-18'0'15,"36"18"16,-18 52-15,17-17-16,19 53 16,-19-53-16,36 35 15,-18-52-15,1-1 16,-1-18-16,0-17 0,36-17 16,-54-18-16,19-54 15,-19 54-15,-17-71 16,-17 71-16,17-18 15,-18 35-15,18-17 0,0 70 32,18 1-17,-1 17-15,1-1 0,0 1 0,-1 18 16,-17 0-16,18-19 0,-1 19 16,1-18-16,0 17 0,-18-17 15,0 0-15,0-17 0,-18-1 16,-17 18-1,0-36-15,-18 1 16,17-18-16,-34-35 16,35 17-16,-18-35 15,17 18-15,19-36 16,-1 36-16,18 17 16,0-17-16,0 18 0</inkml:trace>
  <inkml:trace contextRef="#ctx0" brushRef="#br1" timeOffset="139551.54">8079 10689 0,'0'18'31,"-18"-1"-15,0-17-16,1 18 0,-36 35 16,35-35-16,-52 35 15,52-36-15,-17 36 16,35-35-16,0-1 15,17 1-15,36 0 16,-17-1 0,16 19-16,-16-19 15,17 19-15,-36-19 16,1 36-16,-18-35 16,0 17-1,-18-35-15</inkml:trace>
  <inkml:trace contextRef="#ctx0" brushRef="#br1" timeOffset="139908.99">8255 10848 0,'0'18'15,"0"17"1,0-18-1,0 1-15,0 17 0,0 18 16,0-35-16,0 17 0,0 1 16,0-19-16,18 18 15,-1-35 1,1-17 0</inkml:trace>
  <inkml:trace contextRef="#ctx0" brushRef="#br1" timeOffset="140274.46">8396 10707 0,'0'0'0,"0"17"16,18 1-1,-1 0-15,36 35 16,-35-36-16,53 19 16,-54-19-16,18-17 15,1 18-15,-19-1 0,36 19 16,-35-19-16,0 1 16,-18 0-16,-18 17 15,18-17-15,-35-1 16,17 1-16,-35 17 15,35-35 1,-17 35-16,35-17 16,-17 0-16,17-1 15,-18 1 1,18 0-16</inkml:trace>
  <inkml:trace contextRef="#ctx0" brushRef="#br1" timeOffset="141337.29">10548 11271 0,'18'-17'15,"-18"-1"1,0 0 15,0 36-15,0 0-1,0 35 1,0-18 0,17 0-16,1 0 0,17 18 15,-17-17-15,35-19 16,-18-17-16,0 0 15,1 0-15,-19 0 0,1-17 16,0-19-16,-1 19 0,1-1 16,-18-17-16,0 17 0,0-17 15,0 17-15,0 1 0,-18-1 16,18 36 0,18 34-1,-1 1-15,1-17 0,-18 34 16,53 36-1,-53-35-15,18-18 0,-1-1 16,-17 1-16,0-17 0,0 17 16,-17-1-16,-1-34 15,-17 17-15,17-35 16,-17-17-16,17-1 0,-17 0 16,17 1-16,1-18 15,-19-18-15,19 17 16,-1-17-16,18 36 15,0-36-15</inkml:trace>
  <inkml:trace contextRef="#ctx0" brushRef="#br1" timeOffset="141838.34">11289 10689 0,'0'0'0,"0"-17"16,0 34 0,-18-17-1,1 18-15,-1-18 0,0 17 0,-17 1 16,0 0-1,17-1-15,18 1 0,-17 0 16,17 17 0,17 0-1,36 18 1,18-18-16,-36 1 16,18-1-1,-36-17-15,1-1 0,0 1 16,-18 0-16,-18-18 15,0 0-15</inkml:trace>
  <inkml:trace contextRef="#ctx0" brushRef="#br1" timeOffset="142237.79">11448 10742 0,'17'-18'31,"1"18"-31,0 0 16,17 18-16,-18-18 0,36 35 15,-53-17-15,18 17 16,-18 1-16,-18-1 16,1-18-16,-1 1 15,0 0-15,1-18 0,-18 17 16,52-17 0,36 0-1,-35 0-15,35 0 16,-36 0-1,1 0-15,0 0 16</inkml:trace>
  <inkml:trace contextRef="#ctx0" brushRef="#br1" timeOffset="142604.78">11748 10672 0,'0'-18'15,"0"36"-15,17-36 16,1 36 0,-1-1-16,1 1 0,17 17 15,-17-17-15,17-1 16,1 1-16,-1-18 15,18 35-15,-36-35 16,19 18-16,-19 0 16,-17-1-16,0 1 0,0-1 15,-17 19 1,-1-19-16,-17 19 16,35-19-16,-36 19 15,19-19-15,-1 1 16,18 0-1,0-1 1</inkml:trace>
  <inkml:trace contextRef="#ctx0" brushRef="#br1" timeOffset="143295.23">13617 11218 0,'0'0'16,"-17"0"-16,17 18 16,0 17-16,0 1 0,0-1 0,0 18 15,17-18-15,19 0 16,-1-17-16,35-18 15,-34-18 1,-19 1-16,19-1 0,-19-17 16,1 17-16,-18 0 15,0 1-15,0 34 16,0 19-16,17 34 16,-17-17-16,36 0 15,-19 0-15,1 0 16,17 35-16,-35-35 15,18 18 1,-36-54-16,-17 19 16,0-19-16,-1-17 0,1-17 0,-35-19 15,34 19 1,1-19-16,17 1 0,-17-53 16,35 35-16,0 0 15</inkml:trace>
  <inkml:trace contextRef="#ctx0" brushRef="#br1" timeOffset="143667.84">14217 10583 0,'0'0'0,"-18"18"0,1 0 16,-19-1 0,19-17-16,-1 18 15,0 0-15,1-1 0,-18 18 16,35-17-16,-18 17 15,36 1-15,17-1 16,0-17-16,36 17 16,-36-18-16,36 1 15,-54 0-15,1-18 16,-1 17-16,-17-34 31</inkml:trace>
  <inkml:trace contextRef="#ctx0" brushRef="#br1" timeOffset="144000.74">14429 10619 0,'0'0'0,"17"0"15,1 0-15,17 0 16,0 17-1,-35 1-15,18-18 0,0 35 16,-18-17 0,0-1-16,0 1 15,0 0-15,17-1 16,1 1 0,0 0-1,-18-1-15,-18 1 16,-17 0-16,17-1 15,-17-17-15,17 0 16,-17 18-16,35-36 16,-18 18-1,36-17-15</inkml:trace>
  <inkml:trace contextRef="#ctx0" brushRef="#br1" timeOffset="144318.59">14693 10566 0,'0'0'16,"35"0"-16,-17 0 0,53 35 16,-54-17-1,19-1-15,-1 1 0,-17 0 16,17-1-16,-18 1 0,1 17 15,-18-17-15,0 17 16,-18-17-16,1 17 16,-1-17-1,1-1-15,-19 1 0,19-1 16,-19 1-16,19 0 16,-1-18-16,0 17 15,1-17-15,-1 0 16,18 18-16</inkml:trace>
  <inkml:trace contextRef="#ctx0" brushRef="#br1" timeOffset="144689.57">19526 11324 0,'36'0'16,"-19"0"-16,18 0 16,1 0-16,17 0 15,-18 0-15,-17 0 16</inkml:trace>
  <inkml:trace contextRef="#ctx0" brushRef="#br1" timeOffset="144807.87">20443 11271 0,'0'0'0,"18"-17"0,35-1 15,-35 18-15,-1-18 16</inkml:trace>
  <inkml:trace contextRef="#ctx0" brushRef="#br1" timeOffset="144945.26">21149 11289 0,'53'-18'16,"-106"36"-16,124-53 0,-54 35 0</inkml:trace>
  <inkml:trace contextRef="#ctx0" brushRef="#br1" timeOffset="145080.12">21802 11307 0,'35'-36'0,"-70"72"0,88-89 15,-36 35-15</inkml:trace>
  <inkml:trace contextRef="#ctx0" brushRef="#br1" timeOffset="146242.71">31521 10795 0,'0'0'0,"17"0"0,-17-18 16,0 36-16,18 17 15,-18 1-15,18-1 16,-1-18-16,36 54 15,-18-53-15,1-1 16,34-17-16,1 0 16,-54-17-16,19-19 15,-19-17 1,-17 18-16,18-35 0,-18 52 16,-18-17-1,1 70 1,17 53-16,0-17 15,17-1-15,19 89 16,-19-71-16,36 53 16,-35-70-16,17-1 15,-35-17-15,18-17 0,-36 34 16,1-52-16,-1 0 16,-17-18-16,-1 0 0,-34-36 15,17 19-15,-53-19 16,71 1-16,-18 17 15,18-17-15,17 17 16,0 1-16,1-1 0,17-17 16,0 17-16,17 1 15</inkml:trace>
  <inkml:trace contextRef="#ctx0" brushRef="#br1" timeOffset="146754.57">32456 10213 0,'0'0'16,"-18"0"15,0 35-15,1-17-16,-19-1 0,-17 36 15,18-35-15,0 0 16,17-1-16,1 19 0,-1-19 16,18 1-16,0 0 0,18-1 15,-1 1-15,19-1 16,-1 19-16,35-1 15,-34 0-15,-1-17 16,-17 0-16,-1-1 0,1 18 16,-36-35-1,1 0-15</inkml:trace>
  <inkml:trace contextRef="#ctx0" brushRef="#br1" timeOffset="147262.2">32826 10389 0,'0'-17'0,"0"-19"15,0 19-15,-35-1 16,35 0 0,-36 18-1,19 18-15,-1-18 0,1 18 16,-19 17-16,36 0 16,0-17-16,0 17 15,18-17-15,0 0 0,34-1 16,-34-17-16,35 0 15,-35 0-15,-1-35 16,-17 17-16,0-17 16,0 17-1,-17 1-15,17-1 16,0 36 0,0-1-16,17 36 15,-17-17 1,0-1-16,18 0 15,-18 18-15,0 0 16,18-53-16,-18 35 16</inkml:trace>
  <inkml:trace contextRef="#ctx0" brushRef="#br1" timeOffset="147748.77">33020 10248 0,'18'0'0,"-1"0"32,1 18-32,17 17 15,-17 0-15,17 18 16,0-35 0,36 35-16,-53-35 15,35 17-15,-36-18 16,1 1-16,17 0 15,-35-1 1,0 1 15,-18-18-15,1 0-16,-1 18 16,1-1-16,-19 19 15,19-19-15,-36 18 16,35-17-1,0 0-15,1-1 0,-1 1 16,0 0-16,1-1 0,-18 19 16,35-19-16,-36 18 15</inkml:trace>
  <inkml:trace contextRef="#ctx0" brushRef="#br1" timeOffset="151693.17">26282 7144 0,'18'0'15,"52"0"-15,-17-18 16,0 18-16,18-18 16,-1 18-16,18-17 0,-17-1 15,70 1-15,-35-1 16,-71 0-16,0 18 16,-52 0-1,-54 18 1,36-18-16</inkml:trace>
  <inkml:trace contextRef="#ctx0" brushRef="#br1" timeOffset="151937.81">26741 7126 0,'0'0'0,"0"18"15,0 35 1,17 0-16,-17 0 0,18-18 16,-1 88-1,1-70-15,0-18 16,-1 18-16,1-17 0,0 34 16,-18-35-16,17-17 0</inkml:trace>
  <inkml:trace contextRef="#ctx0" brushRef="#br1" timeOffset="152371.47">27164 7549 0,'18'0'15,"-18"18"-15,17 0 16,1-18 0,35 35-16,-36-35 15,19 18-15,-1-1 0,-17 1 16,34 17-16,-34-35 15,-18 18-15,18-1 16,-36-17 0,0 0-1</inkml:trace>
  <inkml:trace contextRef="#ctx0" brushRef="#br1" timeOffset="152526.87">27428 7549 0,'-17'18'16,"-1"0"-16,1-1 0,-1 1 16,-35 35-16,35-18 15,-17 18 1,35-18-16,-35 1 16</inkml:trace>
  <inkml:trace contextRef="#ctx0" brushRef="#br1" timeOffset="153549.1">27887 7303 0,'18'0'31,"-1"0"-16,1 0-15,0 0 16,35-18 0,-36 18-16,18 0 0,18-18 15,-35 18-15,17 0 16,-17 0-16,-36 0 16,-17 0-1</inkml:trace>
  <inkml:trace contextRef="#ctx0" brushRef="#br1" timeOffset="153782.22">27905 7461 0,'0'18'15,"17"-18"-15,19 0 16,-19 0-16,19 0 0,16 0 16,-16 0-16,-1-18 15,-17 18-15,-1 0 16</inkml:trace>
  <inkml:trace contextRef="#ctx0" brushRef="#br1" timeOffset="154806.44">28875 7056 0,'0'0'0,"18"0"0,-1-18 15,-17 0-15,18 1 16,-18-1-16,-18 0 15,1 18-15,-36-17 16,17 17-16,-17 0 16,18 0-1,-35 17-15,52-17 16,0 53-16,1-17 16,34 34-16,1-35 15,35 36 1,-36-53-16,19 17 0,-1-35 15,0 18-15,36-18 16,-53 0-16,34-36 16,-34 19-16,0-36 15,-18 17-15,0 19 16,0-19-16,0 19 0,0-18 16,0 17-1,-18 18 1,18 35-1,0 0-15,0 1 0,0-1 16,0 18-16,35 53 16,-17-53-16,0 0 15,17 52-15,-17-52 16,17 18-16,-35-53 16,0-1-16,0 1 0,0-1 15,-18 1-15</inkml:trace>
  <inkml:trace contextRef="#ctx0" brushRef="#br1" timeOffset="161201.34">27005 12488 0,'0'18'16,"18"-18"-16,17 0 0,53-18 15,-17 18-15,-1 0 16,107-35-16,-89 35 16,71-35-16,-106 35 15,35-18-15,-71 18 16,-34 0-16,-1 0 15</inkml:trace>
  <inkml:trace contextRef="#ctx0" brushRef="#br1" timeOffset="161363.29">27534 12541 0,'36'36'0,"-19"16"15,-70-140-15,124 212 0,-36-18 16,-35-54-16,18 54 15,-18-70-15,0 52 16,0-53-16,0 0 16</inkml:trace>
  <inkml:trace contextRef="#ctx0" brushRef="#br1" timeOffset="161885.68">27940 12876 0,'18'0'15,"-18"18"-15,17 0 16,1 17-16,0-17 15,17 17-15,-18-35 16,1 18-16,0-18 0,35 0 16,-36 0-16,-17-18 15,18 0-15,0 1 16,-18-19-16,17 19 16,-17-1-16,0 36 31,0-1-16,0 19-15,18 17 16,0 17 0,-1-35-16,1 18 0,17 18 15,-35-36-15,18 18 16,-18 0 0,0 0-16,0-36 15,-36 19-15,19-36 16,-18 0-16,-1 0 0,1 0 15,0-18-15,-1 18 0,-52-35 16,53 17-16,-53 1 16,52-1-1,1 18-15,35-18 16</inkml:trace>
  <inkml:trace contextRef="#ctx0" brushRef="#br1" timeOffset="162386.81">28751 12718 0,'18'0'47,"-18"17"-47,53-17 15,18 0 1,-36 0-16,18 0 16,-18 0-16,0 0 15,-52 0 1</inkml:trace>
  <inkml:trace contextRef="#ctx0" brushRef="#br1" timeOffset="162536.73">28804 12894 0,'18'18'0,"-36"-36"16,71 36-16,35-18 0,-52 0 15,34 17-15,-52-17 16,0 36-16,-18-19 16</inkml:trace>
  <inkml:trace contextRef="#ctx0" brushRef="#br1" timeOffset="166929.04">29810 12471 0,'17'0'0,"1"-18"16,-18 0-1,0 1-15,0-1 16,-18 1-1,1-1 1,-1 18-16,0 0 0,1 0 16,-36 18-16,35-1 15,-17 36-15,17-35 16,1 52 0,17-34-16,17 16 15,1-16-15,17 17 16,1-36-16,16 1 15,-16-18-15,-1 0 16,-17 0-16,17-35 16,-17 17-16,-18 0 0,0-17 15,17-18-15,-17 36 16,0-1-16,0 0 0,0 1 16,0-1-16,0 0 15,18 18 1,-18 36-1,0-19-15,17 19 0,-17-1 16,0 71-16,0-53 16,18-1-16,0 1 15,-1 0-15,1 0 0,17 35 16,-17-70-16,17 35 16,-35-35-16,0-1 15</inkml:trace>
  <inkml:trace contextRef="#ctx0" brushRef="#br1" timeOffset="178380.3">9190 14534 0,'-18'-17'16,"1"17"-1,34 17 32,1 19-31,0-1-16,34 36 15,1-19 1,-17 1-16,17 0 0,52 53 16,-52-53-16,71 53 15,-89-71-15,18 18 16,35 18-16,-53-18 15,1-1-15,-19-34 16,1 17 0,-36-35-16,1 0 0,-1 0 0,-35-17 15</inkml:trace>
  <inkml:trace contextRef="#ctx0" brushRef="#br1" timeOffset="178716.69">9790 14482 0,'0'0'16,"-18"0"-16,0 35 16,1 0-16,-1 0 0,-17 36 15,17-1-15,-17 1 16,-36 88-16,36-71 16,-36 53-16,36-88 15,0 53 1,17-89-16,18 19 0,18-54 15,-18 0 1</inkml:trace>
  <inkml:trace contextRef="#ctx0" brushRef="#br1" timeOffset="179431.59">10195 13741 0,'-17'0'16,"-1"0"0,0 0-16,1 17 15,-19 19-15,36-1 16,-35 53-16,35 0 15,0-35 1,0-18-16,0 18 0,35 36 16,-17-54-16,17 18 15,-17-18-15,0-17 16,-1-1-16,1 1 0,0-18 16,-18-18-1</inkml:trace>
  <inkml:trace contextRef="#ctx0" brushRef="#br1" timeOffset="179682.76">10372 14093 0,'0'36'16,"0"-72"-16,17 107 0,-17-18 16,0-35-1,18-1-15,-18 19 0,0-19 16,0 1-16,18-1 16,-18 1-16,0-36 15</inkml:trace>
  <inkml:trace contextRef="#ctx0" brushRef="#br1" timeOffset="179859.23">10407 13899 0,'0'-17'16</inkml:trace>
  <inkml:trace contextRef="#ctx0" brushRef="#br1" timeOffset="180338.52">10619 13794 0,'0'-18'15,"17"18"32,1 35-47,0-17 16,-1 0-16,1 17 0,-1 0 15,36 53-15,-35-35 16,0 0 0,-1 0-16,-17 0 0,18 0 0,-18-18 15,0 18-15,-18-18 0,18 1 16,-35-1-16,17 0 15,-17 0-15,0 1 0,-18-19 0</inkml:trace>
  <inkml:trace contextRef="#ctx0" brushRef="#br1" timeOffset="186521.78">11395 13758 0,'0'0'16,"0"18"15,-18 0-15,18-1-16,-18-17 16,1 18-16,-1 17 0,-17-17 15,-18 35-15,35-18 16,-17-17-16,17-1 15,1 1-15,-18 17 16,17-17-16,0-1 16,18 1-1,18 0-15,0-18 16,-1 17-16,18 1 0,1 0 16,-19-1-16,19 1 0,34 17 15,-52-17 1,-1 0-16,19-18 0,-19 17 15,1-17-15,0 18 16,-1-18-16</inkml:trace>
  <inkml:trace contextRef="#ctx0" brushRef="#br1" timeOffset="186916.33">11589 14023 0,'0'0'0,"17"0"31,1 0-31,0 0 16,17 0-1,0 0-15,18 0 16,-35 0-16,-1 0 16,19 0-16,-19 0 0,1-18 15,0 18-15,-36 0 16,0 0 0,1 0-1</inkml:trace>
  <inkml:trace contextRef="#ctx0" brushRef="#br1" timeOffset="187311.67">11712 13847 0,'0'-18'15,"18"18"17,-18 18-17,0-1 1,0 18-16,0-17 0,0 17 16,0-17-16,0 17 0,0 1 15,0-19-15,0 18 0,0 18 16,18-35-16,-18 0 15,17-1-15,-17 1 0,18 0 16,-1-18-16,1 17 0,17-17 16,-17 18-1,17-18-15,-17 0 16,0 0 0,-1 0-16,-17-18 15</inkml:trace>
  <inkml:trace contextRef="#ctx0" brushRef="#br1" timeOffset="187986.04">12030 13794 0,'17'0'63,"1"17"-63,0 1 15,17 17 1,0-17-16,18 17 15,-35-17-15,17-1 0,18 1 16,-18 0-16,36-1 16,-54 1-16,19-18 15,-19 0 1,1 0-16,-18 18 47,-18-18-16,18 17-31,-17-17 16,-1 18-16,0-1 15,1 19 1,-1-36-16,1 17 16,-1 1-16,0 0 0,-17 17 15,17-17-15,1-1 16,-1 1-16,0 0 15,18-1-15,-17 1 32</inkml:trace>
  <inkml:trace contextRef="#ctx0" brushRef="#br1" timeOffset="194335.66">16845 14358 0,'0'0'0,"18"0"16,35 0 0,-18 0-16,106-18 15,-70 18 1,17-17-16,0 17 0,18-18 16,0 1-16,-18-1 0,0 0 15,-17 18-15,34 0 16,-87-17-16,0 17 0,-18 17 15,-36-17-15</inkml:trace>
  <inkml:trace contextRef="#ctx0" brushRef="#br1" timeOffset="194580.31">17533 14323 0,'0'17'16,"0"-34"-16,0 70 0,0 17 16,18-17-16,-18 18 15,17-1-15,-17 18 0,18 89 16,0-107-16,-18 89 16,17-88-16,-17-18 15,0 0-15,18-18 0,-18 35 16,0-52-16,18-18 15</inkml:trace>
  <inkml:trace contextRef="#ctx0" brushRef="#br1" timeOffset="195131.78">18062 15169 0,'0'0'15,"18"0"-15,0 18 16,-1 0-16,18 17 16,1-17-1,-1 17-15,36 18 16,-36-36-16,35 36 15,-34-17-15,-1-19 0,0 1 16,-35 0-16,18-18 16,-36 0-16,1 0 15,-1 0-15</inkml:trace>
  <inkml:trace contextRef="#ctx0" brushRef="#br1" timeOffset="195320.78">18415 15152 0,'-35'17'16,"70"-34"-16,-106 34 0,36 36 16,0-17-16,17-1 15,1 18-15,-19-18 0,-17 71 16,36-71-16</inkml:trace>
  <inkml:trace contextRef="#ctx0" brushRef="#br1" timeOffset="202369.31">18556 13917 0,'-18'-18'16,"1"18"-1,-1 18 1,18 0-16,-17 35 16,-1-18-16,0 18 15,18 0 1,-17 17-16,34-34 0,-17 17 16,0-18-16,18 0 15,-18 0-15,18 1 0,-1-19 16,18 19-1,-17-19-15,17 18 0,-17-35 16,0 0 0,-18-17-16</inkml:trace>
  <inkml:trace contextRef="#ctx0" brushRef="#br1" timeOffset="202572.34">18733 14270 0,'17'35'16,"-17"0"-16,0-17 0,18 17 16,-18-17-16,0 0 15,17 17 1,-17-17-16,18-18 0</inkml:trace>
  <inkml:trace contextRef="#ctx0" brushRef="#br1" timeOffset="202721.24">18803 14146 0,'0'-17'15</inkml:trace>
  <inkml:trace contextRef="#ctx0" brushRef="#br1" timeOffset="203016.03">18891 13917 0,'0'-18'15,"0"36"1,18 17 0,0-17-1,-1 0-15,18 35 16,1-18-16,-19 0 0,1 53 15,0-52-15,-1 69 16,-17-52-16,0 36 16,-17-37-16,-19 37 15,19-54 1</inkml:trace>
  <inkml:trace contextRef="#ctx0" brushRef="#br1" timeOffset="209334.81">9596 16810 0,'-18'0'15,"0"0"-15,1 35 16,17 0-16,0 1 16,0 34-1,35 1-15,0-36 0,18 18 16,-18-35-16,1-1 15,-1-17-15,36 0 16,-54-17-16,18-36 16,-35 35-16,0-52 15,0 34-15,-17 19 16,-1-19-16,18 19 16,0 34-1,0 19-15,18 17 0,35 70 16,-18-52-16,36 87 15,-36-69-15,18 69 16,-53-87-16,0 35 16,-18-71-1,0 0-15,-17-17 16,0-18-16,0 17 0,-36-52 16,36 18-16,-36-54 15,36 18-15,-18-53 16,18 53-16,17 0 15,0 18-15,18 18 0</inkml:trace>
  <inkml:trace contextRef="#ctx0" brushRef="#br1" timeOffset="209734.37">10231 16245 0,'0'0'16,"0"18"0,-18 35-1,18-18-15,-18 71 16,1-53 0,-1 35-16,18-53 15,0 1-15,0-1 0,18 0 16,-1-17-16,1 0 0,0-1 15,34 1-15,-16-18 16,-19 0-16,1-18 16,0 1-16</inkml:trace>
  <inkml:trace contextRef="#ctx0" brushRef="#br1" timeOffset="209901.83">10495 16581 0,'0'0'16,"0"35"-16,0-18 0,18 19 16,-1-19-16,1 19 15,0-19 1</inkml:trace>
  <inkml:trace contextRef="#ctx0" brushRef="#br1" timeOffset="210035.18">10513 16351 0,'70'318'16,"-140"-636"-16,70 336 0,17-18 16</inkml:trace>
  <inkml:trace contextRef="#ctx0" brushRef="#br1" timeOffset="210246.75">10619 16245 0,'0'0'0,"17"0"16,19 53 0,-19-17-16,18-1 0,18 35 15,-17-17-15,-19-17 16,1 17-16,-18-18 0,0 35 15,0-34-15,-35 34 16,-1-52 0,1 17-16,17-35 15</inkml:trace>
  <inkml:trace contextRef="#ctx0" brushRef="#br1" timeOffset="210602.19">11307 16281 0,'0'0'15,"17"0"-15,-17 17 16,0 1-1,-17 0-15,-1-1 16,0 1-16,1 0 0,-1-1 16,0 1-16,1 17 15,17-17-15,0-1 16,17 36 0,-17-35-16,36 0 0,-1 17 15,0-18-15,18 19 16,-35-19-16,-1 1 15,1 0-15,-18-1 0,0 1 32</inkml:trace>
  <inkml:trace contextRef="#ctx0" brushRef="#br1" timeOffset="211082.16">11624 16492 0,'18'0'15,"17"0"1,-17 0-16,52-17 16,-52 17-16,-1 0 15,19 0-15,-19 0 16,1 0-16,-36 0 15</inkml:trace>
  <inkml:trace contextRef="#ctx0" brushRef="#br1" timeOffset="211558.67">11730 16281 0,'0'17'63,"0"1"-48,0 0-15,-18-1 0,18 1 16,0 0-16,-17 17 0,17-18 16,-18 19-16,18-19 0,0 19 15,0-1-15,0-17 0,0-1 16,18 36-16,-1-35 15,19-1 1,-19 1-16,18-18 0,18 0 16,-35 0-16,35 0 15,-35 0-15,-1-18 16,-34 36 15</inkml:trace>
  <inkml:trace contextRef="#ctx0" brushRef="#br1" timeOffset="212164.78">12118 16228 0,'0'0'0,"0"17"47,0 1-31,18 0-16,-1-18 15,-17 17-15,18 1 0,-1 0 16,19-1-16,-19 1 0,1 0 16,35 17-16,-35-18 15,35 1-15,-36 0 16,1-1-1,-1-17-15,-34 0 94,17 18-78,-18 0-1,1-1-15,17 1 16,-18 0-16,0-1 0,-17 1 16,17 17-16,1-17 0,-19 17 15,19-17-15,17-1 16,-18 1-16,0 0 16,18-1-16,-17-17 0</inkml:trace>
  <inkml:trace contextRef="#ctx0" brushRef="#br1" timeOffset="212843.58">10460 16140 0,'0'17'31,"18"-17"-15,-18 18-1,-18-18 1</inkml:trace>
  <inkml:trace contextRef="#ctx0" brushRef="#br1" timeOffset="214478.74">12012 17357 0,'0'0'0,"0"35"0,-18 36 16,18-19-16,0 19 16,18 0-16,-18-1 15,18 71-15,-1-88 16,-17-18-16,18 1 0,0 17 15,-1-53-15,1 0 32</inkml:trace>
  <inkml:trace contextRef="#ctx0" brushRef="#br1" timeOffset="-214563.76">11853 17445 0,'-17'0'16,"34"0"-16,-52 0 16,17 0-16,36-18 47,0 1-47,-18-1 15,17 18-15,1-35 16,0 17-16,-18 0 15,0 1-15,17-1 16,1 36 15,35 17-31,-36-17 16,19 17-16,-19-17 16,19-1-16,34 19 15,-52-19-15,35 18 16</inkml:trace>
  <inkml:trace contextRef="#ctx0" brushRef="#br1" timeOffset="-212716.64">9331 18080 0,'0'0'0,"0"18"16,18 17-16,-18-18 15,17 19-15,1-19 16,0 1-16,-1 0 0,18-1 16,36-17-16,-36 0 15,18 0-15,53-35 16,0-18 0,-53 35-16,35-17 15,-53 35-15,18 0 16,-18 18-16,1 35 15,-19-18-15,19 36 16,-36-36-16,35 0 16,-17-35-16,34 0 15,-16 0-15,-19-18 16,19 1-16,-1-18 16,0 17-16,1 0 0,-1-17 15,-18 35-15,19-18 0,17 18 16,-36 18-16,1 0 15,17-1-15,-17 1 0,35 17 16,-18-17-16,0-18 16,-17 0-16,17-18 0,36-17 15,-36 17-15,0-35 16,-35 36 0</inkml:trace>
  <inkml:trace contextRef="#ctx0" brushRef="#br1" timeOffset="-210280.48">17304 16616 0,'0'0'16,"-18"0"0,36 0-16,-1 0 15,36-18-15,0 18 16,0-17-16,0 17 0,71-36 16,17 19-1,-88-1-15,-1 18 16,37-18-16,-72 18 15,1 0-15,-18 18 16</inkml:trace>
  <inkml:trace contextRef="#ctx0" brushRef="#br1" timeOffset="-210069.41">17780 16616 0,'-18'53'15,"36"-106"-15,-36 141 0,18-53 0,0 54 16,18-37-16,0 72 16,-18-71-16,17 53 15,1-71-15,0 53 16,-18-70-16,17 35 16,-17-36-16,18-17 15</inkml:trace>
  <inkml:trace contextRef="#ctx0" brushRef="#br1" timeOffset="-209651.8">18080 17268 0,'0'0'0,"0"18"0,18 35 15,-1-35 1,18 35-16,1-36 16,-1 1-16,0-18 15,-17 0-15,17 0 0,0-35 16,-17 17-16,-18 0 16,0 1-16,0-19 15,-18 19-15,18-1 0,0 36 31,0 52-31,18-17 16,0 53-16,-1-35 16,1 34-1,0-69-15,-36 34 16,0-34-16,-17-19 16,17-17-16,-52-17 15,52 17-15,-17-36 0,-36 1 16,1-36-1,35 36-15,-1-35 16</inkml:trace>
  <inkml:trace contextRef="#ctx0" brushRef="#br1" timeOffset="-209296.36">18450 16245 0,'0'0'0,"-35"0"0,17 18 16,1 17-16,-1 1 0,18 17 16,-18-1-16,18 1 15,18 71-15,0-36 16,-1-53-16,36 36 16,-35-53-16,35 17 15,-36-35-15,36 0 16,-35-18-16,0 1 15</inkml:trace>
  <inkml:trace contextRef="#ctx0" brushRef="#br1" timeOffset="-209134.93">18715 16669 0,'0'53'16,"0"-106"-16,18 123 0,-18-34 15,35-1-15,-18-35 16,19 18-16,-19-18 16,-17-18-16</inkml:trace>
  <inkml:trace contextRef="#ctx0" brushRef="#br1" timeOffset="-208996.06">18750 16404 0,'0'18'16,"18"-18"-16,-1 0 15,1 0-15</inkml:trace>
  <inkml:trace contextRef="#ctx0" brushRef="#br1" timeOffset="-208807.56">18927 16281 0,'0'0'0,"52"35"15,-16 0-15,-1 1 0,36 52 16,-36-18-16,0 54 16,-35-54-1,-18 54-15,-17-71 16,0 0-16</inkml:trace>
  <inkml:trace contextRef="#ctx0" brushRef="#br1" timeOffset="-171518.62">19914 14799 0,'18'0'15,"0"0"-15,52-18 16,-35 18-16,36-17 15,-36 17-15,-17 0 16,0 0-16,-1 0 16</inkml:trace>
  <inkml:trace contextRef="#ctx0" brushRef="#br1" timeOffset="-171396.29">20055 14940 0,'89'0'0,"-178"0"0,231 0 16,-90-17-16,-16 17 16</inkml:trace>
  <inkml:trace contextRef="#ctx0" brushRef="#br1" timeOffset="-170890.45">21043 14693 0,'0'0'15,"0"-35"-15,0 17 0,-17 1 16,-1-19-1,0 19-15,1 17 16,-1 0-16,0 0 0,1 0 16,-1 0-16,-17 35 0,-18 0 15,35 1-15,1 34 16,17-35-16,0 18 16,17-35-1,36 17-15,-35-35 16,35 18-16,-18-36 15,0 1-15,-17-1 16,0-35 0,-18 18-16,0-18 15,0 35-15,0-17 16,0 70 0,0 53-1,0-35-15,17 0 16,1 18-16,-1-1 0,1-17 15,-18 0-15,18 0 0,-18 0 16,17 0-16,-17 17 16</inkml:trace>
  <inkml:trace contextRef="#ctx0" brushRef="#br1" timeOffset="-164700.18">24483 14605 0,'0'18'16,"0"-1"-16,17 1 15,-17 17-15,18 36 16,0-36-16,-18 18 16,17 0-16,1 17 0,0 36 15,-1-70-15,1 52 16,-18-53-16,18 0 16,-1-17-16</inkml:trace>
  <inkml:trace contextRef="#ctx0" brushRef="#br1" timeOffset="-164455.96">24871 14711 0,'0'0'0,"53"0"16,-18-18-16,53 18 15,-52-17-15,16-1 0,19 0 16,-53 18-16,-1-17 16,-17-1-16</inkml:trace>
  <inkml:trace contextRef="#ctx0" brushRef="#br1" timeOffset="-164128.75">25012 14711 0,'0'0'16,"0"17"-16,18 1 0,-18 17 15,0 1-15,0-1 16,0 0-16,0 1 15,17-1-15,1-18 16,0 1-16,52 0 16,-35-1-16,54 19 15,-54-1-15,53 18 16,-70-18-16,17 18 16,-35-18-16,-35 18 15,-1-35 1,-52 17-16,53-17 15,-71-1-15,71 1 16,-36-18-16,36 0 16,17 0-1,1 18-15</inkml:trace>
  <inkml:trace contextRef="#ctx0" brushRef="#br2" timeOffset="-142900.25">19103 1623 0,'0'0'0,"0"-18"0,0 1 16,18-19-16,-1 36 15,-17-17-15,18 17 16,-1 17-16,1 36 16,0 0-16,-18 71 15,0-54-15,0 71 16,0-53-16,0 54 15,-18-90-15,18 54 16,0-88-16,0 17 16,0-52-1,0-54 1,0 18-16,0-17 16,0-72-1,0 54-15,0 0 0,0 17 0,0-17 16,0-18-1,0 54-15,35-1 16,-17 53-16,0-18 16,-1 18-16,19 53 15,-1-18-15,-17 18 0,-1 0 16,1 18-16,35 52 16,-36-52-16,19-19 0,17 37 15,-18-54-15,18 18 16,-36-53-16,19 18 15,-19-36-15,-17 0 16,18-17-16,-18 0 0,-18-71 16,18 53-1,-35-53-15,17 36 16,1-36-16,-1 53 16,-17-18-16,35 36 15,-18 0-15,36 52 31,-1 1-15</inkml:trace>
  <inkml:trace contextRef="#ctx0" brushRef="#br2" timeOffset="-142505.6">19932 1535 0,'0'-18'16,"0"36"-1,18-1 1,-18 54-16,0-36 16,0 18-16,0 0 0,0 0 15,0 53 1,17-53-16,1-1 0,0 19 16,17-36-16,18 1 15,-18-36-15,-17 0 16,17 17-16,0-17 0,18-17 15,-18 17-15,1 0 16</inkml:trace>
  <inkml:trace contextRef="#ctx0" brushRef="#br2" timeOffset="-140912.4">20514 1658 0,'0'35'16,"0"-70"-16,18 88 0,-1 35 15,1-53-15,-18 1 0,18 17 16,17 35 0,-35-53-16,18 0 0,-18 1 15,17-1-15,-17-17 0,0-1 16,0 1-16,0-36 328,-88-458-31,282 229 0,-353 459-125,177-300-172,-36 88 0,1-36 0,17 36 0,0 0 0,0 0 0,-53-88 0,88 70 15,0 18-15,18-17 0,53 17 16,-35 0-16,52 0 16,-52 17-16,52 19 15,-70-1-15,18 18 16,-54-35-1,-17 52-15,0-35 16,-53 36-16,18-53 16,0 17-16,-71 0 15,53-35-15,0 0 16,-18 18-16,-34-18 16,52 0-16,0 0 15,35 0-15,36 0 16,17 0-1,-17 0-15</inkml:trace>
  <inkml:trace contextRef="#ctx0" brushRef="#br2" timeOffset="-134303.18">8255 3687 0,'0'0'0,"18"0"16,-18-18-1,-18 18 17,0 0-17,1 0 1,-1 0 0,-17 0-16,-18 0 15,18-18-15,-18 18 0,0 0 16,-88 0-16,-18 0 15,88 18-15,-17-18 16,0 18-16,-88-1 16,87-17-16,1 18 15,0-18-15,17 17 0,1-17 16,-1 0-16,1 0 0,17 0 16,0 0-16,-35 0 15,52 0-15,1 18 0,-35-18 16,34 0-1,1 18-15,0-18 0,0 17 16,-1 1-16,-52 0 16,53-18-16,17 0 15,-17 17-15,17-17 0,1 0 0,-1 18 16,0-18 0,1 0-16,34 0 31,-17 18-16,0-1 1,0 18 0,0 1-16,0-19 15,0 19-15,0-1 0,18 18 16,0 35-16,-18-35 16,17 53-1,1-53-15,0 0 0,-1 17 0,-17-35 16,18 18-16,-1 0 15,-17 0-15,18 0 0,0 35 16,-1-52-16,-17-19 16,18 19-16,-18-19 0,18 18 15,-1-35 1,1 0 15,0 0-15,-1 0-1,1 0-15,-1 0 16,1 0-16,0 0 0,17 0 16,-17 0-16,-1-17 0,19 17 15,16 0-15,-34 0 16,35 0-16,-18 0 16,36 0-16,-53 0 15,17 0-15,0 17 16,18-17-16,18 0 15,-19 0-15,37 0 16,-54 0-16,0 0 0,53 18 16,-52-18-16,17 0 15,35 0-15,-35 0 16,0 0-16,-18 0 16,18 0-16,0 0 0,35 0 15,-35 0-15,53 0 16,-53 0-16,0 0 15,-18 0-15,71 0 16,-53-18-16,35 18 16,-35 0-16,0-17 15,-18 17-15,18 0 0,0-18 16,35 18-16,-35 0 16,35-17-1,-35 17-15,17 0 16,-52 0-16,53-18 15,-36 18-15,18 0 16,-36 0-16,36 0 16,-53 18-16,18-18 0,0 0 15,-36 0 17,0 0-17,18-18 1,0 0-16,-17 1 15,17-1-15,-18-35 16,0-17 0,18 34-16,-17-17 15,-1-35-15,18 53 16,-17-53-16,17 52 16,0-17-16,-18 18 0,18-71 15,0 53 1,0 1-16,0-1 0,0 0 15,0-53-15,0 53 16,-18 18-16,18-1 0,0 19 16,0-36-1,0 35-15,0 1 0,0-1 16,0 0 0,18 18-16,-18-17 15,-18 17 16,1 0-15,-1 0-16,-17 0 16,-1-18-1,1 18-15,-18 0 0,0-18 16,-17 18-16,-89-17 16,71 17-16,-18 17 0,-88 1 15,123 0 1,-17-1-16,35 1 15</inkml:trace>
  <inkml:trace contextRef="#ctx0" brushRef="#br2" timeOffset="-129181.05">5644 6332 0,'-17'0'15,"17"18"1,35 0-16,0-1 16,54-17-16,-19 0 15,54 0 1,-54-17-16,54-1 16,-71 18-16,-18-18 0,0 18 15,0-17-15,1 17 0,-19 0 16,-17-18-16</inkml:trace>
  <inkml:trace contextRef="#ctx0" brushRef="#br2" timeOffset="-128885.76">6174 6138 0,'17'18'15,"1"0"-15,35-1 16,-18 1-16,36 17 16,-36-17-16,35-1 15,-17 1 1,18 0-16,-53-18 0,17 17 16,-53 1-1,-52 35 1,34-18-16,-17-17 15,1 17-15,16 0 16,-17 1-16,0 17 16,36-18-16</inkml:trace>
  <inkml:trace contextRef="#ctx0" brushRef="#br2" timeOffset="-127441.63">6985 6914 0,'18'0'15,"-1"0"1,19 18-1,-1-18-15,-18 0 16,36 0-16,36 0 16,-54 0-16,71 0 15,-36 0-15,71-18 16,-70 18-16,88 0 16,-89 0-1,1-17-15,-18 17 16,17 0-16,-34 0 0,16 0 0,-16-18 15,34 1-15,-34 17 16,-1-18 0,-18 18-16,1 0 0,0 0 15,-1 0-15,1 0 16,0-18-16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">3422 6985 0,'-35'0'0,"70"0"0,-88-18 16,18 36-16,17 0 15,-17 35-15,17-18 16,18 0-16,0 0 0,18 1 16,-1-1-16,1-17 15,0 17-15,52-17 16,-34-1-16,17-17 15,-18-17-15,-18 17 0,19-18 16,-1-17-16</inkml:trace>
  <inkml:trace contextRef="#ctx0" brushRef="#br0" timeOffset="1033.15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">4904 6385 0,'53'141'16,"-106"-282"-16,123 353 0,-52-53 15,-1-89-15,1 18 0,-18 36 16,18-71-16,-18 35 15,17-53-15,-17-17 16,18-18-16</inkml:trace>
  <inkml:trace contextRef="#ctx0" brushRef="#br0" timeOffset="2303.71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">6668 6756 0,'0'0'16,"35"17"-16,-18-17 15,19 18-15,-1-18 16,-17 18-16,17-18 0,-17 0 16,17 0-16,-18 0 0</inkml:trace>
  <inkml:trace contextRef="#ctx0" brushRef="#br0" timeOffset="5054.24">6773 7003 0,'53'0'0,"-106"0"0,124 0 16,-18 0 0,-18-18-16,0 18 15</inkml:trace>
  <inkml:trace contextRef="#ctx0" brushRef="#br0" timeOffset="5574.46">7655 6385 0,'0'0'0,"18"0"16,17 0-16,-17 0 15,70-17 1,-53-1-16,36 18 16,-53 0-16,34 0 15,-34 0-15</inkml:trace>
  <inkml:trace contextRef="#ctx0" brushRef="#br0" timeOffset="5836.79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">9349 7214 0,'0'0'0,"0"18"0,0 0 0,-18 35 16,0-36-16,-17 18 15,17-17-15,1 0 16,-18-1 0</inkml:trace>
  <inkml:trace contextRef="#ctx0" brushRef="#br0" timeOffset="8377.91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">10672 7091 0,'17'17'16,"-17"1"-16,0 17 15,-17-17-15,17 0 16,-18 17-16,0-17 0,1-1 0,-19 19 16</inkml:trace>
  <inkml:trace contextRef="#ctx0" brushRef="#br0" timeOffset="9345.36">11289 6756 0,'0'0'16,"-71"0"-16,36 17 0,-35 19 15,52-1-15,0 0 16,1 53-16,17-35 15,0-17-15,17-1 0,36 0 16,35 0 0,-52-35-16,-1 0 15,35 0-15,-34 0 16,-19-17-16,1 17 0,-18-36 16</inkml:trace>
  <inkml:trace contextRef="#ctx0" brushRef="#br0" timeOffset="9934.51">11959 7056 0,'18'0'15,"-1"-18"1,1 18 0,0 0-1</inkml:trace>
  <inkml:trace contextRef="#ctx0" brushRef="#br0" timeOffset="10074.48">12241 7056 0,'0'0'16,"18"0"-16,0 0 16,-1 0-16,19 0 15,-19 0-15</inkml:trace>
  <inkml:trace contextRef="#ctx0" brushRef="#br0" timeOffset="10207.19">12524 7056 0,'0'0'16,"0"-18"-16,17 18 0,1-18 15,0 18-15</inkml:trace>
  <inkml:trace contextRef="#ctx0" brushRef="#br0" timeOffset="10785.51">13229 7108 0,'0'0'15,"0"36"-15,0-1 0,-35 36 16,17-36-16,-17 18 15,17-36-15,1 1 0</inkml:trace>
  <inkml:trace contextRef="#ctx0" brushRef="#br0" timeOffset="11130.93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">13600 7020 0,'0'0'0,"53"0"15,-18-17-15,0-1 0,53 0 16,-52 1-16,16 17 15,-87 17 1</inkml:trace>
  <inkml:trace contextRef="#ctx0" brushRef="#br0" timeOffset="11597.14">11712 7214 0,'0'18'0,"0"0"15,0 17-15,0 0 0,0 71 16,-17-53-16,-36 70 16</inkml:trace>
  <inkml:trace contextRef="#ctx0" brushRef="#br0" timeOffset="13939.91">14605 7197 0,'18'0'15,"-1"17"-15,-34 19 16,-1-1-16,-35 18 15,18-18 1,-18 0-16,35-17 16,1 0-16,-1-1 15</inkml:trace>
  <inkml:trace contextRef="#ctx0" brushRef="#br0" timeOffset="14600.34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">16422 7179 0,'0'0'16,"17"18"-16,-17-1 0,-17 1 0,-18 35 15,17-35 1,0 17-16,1-18 0,-19 1 16,19 0-16</inkml:trace>
  <inkml:trace contextRef="#ctx0" brushRef="#br0" timeOffset="15513.84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">17886 7091 0,'0'17'16,"0"19"-1,0-19-15,-18 1 16,1 17 0,-1-17-16,0-18 0,1 18 15</inkml:trace>
  <inkml:trace contextRef="#ctx0" brushRef="#br0" timeOffset="16892.04">18468 6985 0,'18'-18'110,"-18"1"-95,0 34 32,17-17 63,-17 18-95,18-18-15,-18 18 0,17-1 0,-17 1 16,0 0-16,0-1 16,-17 1-16,-18 17 15,-18 0 1,17-17-16,19 0 15,-19-1-15,19-17 0</inkml:trace>
  <inkml:trace contextRef="#ctx0" brushRef="#br0" timeOffset="17420.46">19173 7091 0,'0'0'0,"0"17"16,-17 1 0,-1 0-16,18-1 15,-35 19 1,0-1-16,17-35 15,0 18 1,1-1-16,-1 1 0,18 0 16</inkml:trace>
  <inkml:trace contextRef="#ctx0" brushRef="#br0" timeOffset="17833.12">19544 6632 0,'0'0'15,"-18"0"-15,36 18 47,0-18-31,-18 18-16,17-18 16,-34 0 30,-1 0-30,36 17 15,-1 1-15</inkml:trace>
  <inkml:trace contextRef="#ctx0" brushRef="#br0" timeOffset="18009.04">19650 6967 0,'0'0'16,"17"53"-16,-17-35 0,18 0 0,-18 17 16,-18-18-16,18 1 15,-17 0-15,-36-1 16,18 1-16,17 0 15</inkml:trace>
  <inkml:trace contextRef="#ctx0" brushRef="#br0" timeOffset="19144.16">20214 7091 0,'-17'17'16,"17"1"-16,-36 17 15,19-17-15,-1 17 16,18-17-16,0 17 15</inkml:trace>
  <inkml:trace contextRef="#ctx0" brushRef="#br0" timeOffset="19501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">21572 7020 0,'0'18'16,"0"0"-1,0-1-15,-17 18 0,-1-17 16,0 0-16,18-1 16,-17 1-16,17 0 0</inkml:trace>
  <inkml:trace contextRef="#ctx0" brushRef="#br0" timeOffset="20283.92">21943 6985 0,'0'-18'0,"17"18"16,1 0-1,0 0-15,17 0 16</inkml:trace>
  <inkml:trace contextRef="#ctx0" brushRef="#br0" timeOffset="20418.29">22225 6967 0,'18'0'16,"17"-17"15,-17 17-31,-1 0 16</inkml:trace>
  <inkml:trace contextRef="#ctx0" brushRef="#br0" timeOffset="20533.34">22472 6950 0,'18'0'15,"-1"-18"-15</inkml:trace>
  <inkml:trace contextRef="#ctx0" brushRef="#br0" timeOffset="20714.91">22719 7003 0,'0'17'0,"0"-34"0,0 52 16,-18-17-1,1-1-15,-19 18 16,19-17-16,-1 0 16</inkml:trace>
  <inkml:trace contextRef="#ctx0" brushRef="#br0" timeOffset="21256.73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">24095 6985 0,'0'0'15,"17"35"-15,-34 1 0,17-19 16,-36 1-1,1-1-15,18 1 0,-19 0 16</inkml:trace>
  <inkml:trace contextRef="#ctx0" brushRef="#br0" timeOffset="23365.05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">24836 6967 0,'0'0'16,"35"-35"-16,0 17 0,0 1 16,71-36-16,-53 35 15,0 1-15,0-1 0,-18 18 16</inkml:trace>
  <inkml:trace contextRef="#ctx0" brushRef="#br0" timeOffset="23749.91">25576 7056 0,'0'35'15,"0"-70"-15,-17 140 0,17-87 16,-18 35-16,18-18 16,-35 1-1,17-19-15,1 1 0,-1-1 16</inkml:trace>
  <inkml:trace contextRef="#ctx0" brushRef="#br0" timeOffset="24170.94">26141 7056 0,'17'-18'0,"1"18"15,0 0-15,-1 0 16,1 0-16,17-18 16</inkml:trace>
  <inkml:trace contextRef="#ctx0" brushRef="#br0" timeOffset="24332.64">26423 7020 0,'0'0'0,"18"0"16,-1-17-16,1 17 16,0-18-16,-1 18 15,1 0 1,0 0-16</inkml:trace>
  <inkml:trace contextRef="#ctx0" brushRef="#br0" timeOffset="24438.32">26652 6985 0,'0'0'15,"18"-18"-15,0 18 0</inkml:trace>
  <inkml:trace contextRef="#ctx0" brushRef="#br0" timeOffset="24682.64">27076 7003 0,'0'0'0,"0"17"0,0 1 16,0 0-1,0-1-15,0 1 0,-36-1 16,19 1-16,-1 0 16,1-1-16,-1 1 15</inkml:trace>
  <inkml:trace contextRef="#ctx0" brushRef="#br0" timeOffset="25334.86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">27376 6844 0,'52'-18'16,"-16"1"-16,70 17 15,-53-18-15,17 18 16,-17-18-16,53 1 16,-71 17-16,36-18 15</inkml:trace>
  <inkml:trace contextRef="#ctx0" brushRef="#br0" timeOffset="25972.81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">9313 8202 0</inkml:trace>
  <inkml:trace contextRef="#ctx0" brushRef="#br0" timeOffset="53151.49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">9507 8290 0,'0'0'0,"0"18"16,0 0-16,-17-1 0,17 18 16,0 1-16,17-1 15,1-35-15,0 35 16,-1-35-16,1 0 16,0 0-16</inkml:trace>
  <inkml:trace contextRef="#ctx0" brushRef="#br0" timeOffset="53590.45">9613 8202 0,'0'0'0,"18"0"0,17 0 16,-17 18 0,17-1-16,0 1 15,18 17-15,-17-17 16,-1 0-1,-35 17-15,0-18 0,-18 1 16,-35 17-16,36-35 16,-19 36-1,19-36-15,-19 17 16,36 1-16</inkml:trace>
  <inkml:trace contextRef="#ctx0" brushRef="#br0" timeOffset="54240.66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">10654 8220 0,'-18'0'16,"18"17"-16,-17 36 15,-1 0 1,0-18-16,1 1 16,17-19-16,17 1 0,1 0 15,0-1-15,17 1 16,-17-18-16,-1 0 15,1 0-15,-1 0 16,1 0-16</inkml:trace>
  <inkml:trace contextRef="#ctx0" brushRef="#br0" timeOffset="54764.1">10813 8326 0,'0'-18'0,"0"36"0,17-36 15,1 18-15,0 0 0,-1 0 16,1 18-16,-1-18 0,1 17 16,-18 18-1,0-17-15,0 17 0,-18 1 16,1-19-16,-1-17 16,18 18-16,18-18 31,17-18-31,-17 18 15</inkml:trace>
  <inkml:trace contextRef="#ctx0" brushRef="#br0" timeOffset="55041.13">11077 8237 0,'18'18'32,"17"0"-17,0-1-15,1-17 0,17 36 16,-18-36-16,0 35 16,-17-18-16,-18 1 15,-18 17 1,1-17-16,-19 0 15,19-1-15,-36 1 16,35 0-16,-17-1 16</inkml:trace>
  <inkml:trace contextRef="#ctx0" brushRef="#br0" timeOffset="55786.86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">12136 8326 0,'-18'0'16,"0"0"-1,1 35-15,-1-18 16,0 1-16,18 17 0,0-17 16,-17 17-16,17-17 15,0 0-15,17-1 0,1 19 16,0-19-1,35 1-15,-36-18 16,18 17-16,-17-34 16,0 17-16</inkml:trace>
  <inkml:trace contextRef="#ctx0" brushRef="#br0" timeOffset="56393.09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">21308 8396 0,'0'0'0,"17"0"0,36 0 16,-17 0-16,-1 0 0,0 0 15,53 0 1,-52-18-16,-1 18 0,18-17 15,-53-1 1,-18 1-16,1 17 16,-19-18-16</inkml:trace>
  <inkml:trace contextRef="#ctx0" brushRef="#br0" timeOffset="72220.53">21519 8167 0,'0'0'16,"0"106"-16,-17-53 0,17 52 16,0-52-16,17 18 15,1-53-15,17 34 16,-17-52-16,0 18 16,-1-18-16</inkml:trace>
  <inkml:trace contextRef="#ctx0" brushRef="#br0" timeOffset="73455.77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">23654 8343 0,'35'53'16,"-70"-106"-16,88 141 15,0-35-15,-36-35 0,19 0 16,-1-1 0,-18-17-16,-17-17 0,36-1 15,-36-17-15,0-18 16,0 17-16,0-34 15,0 52 1,0-17-16,0 17 16,-18 18-1</inkml:trace>
  <inkml:trace contextRef="#ctx0" brushRef="#br0" timeOffset="74044.5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">20549 9013 0,'0'18'31,"0"0"-31,-17 17 16,17 18-1,0-18-15,0 1 0,0 34 16,0-35-16,0 1 15,0-1-15,0 0 16,0-17-16,0-1 0,0 1 16,0-36 15</inkml:trace>
  <inkml:trace contextRef="#ctx0" brushRef="#br0" timeOffset="84966.43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">8961 9490 0,'17'17'16,"36"1"0,-18-18-16,1 0 15,17 18-15,35-1 16,-35-17-16,35 36 16,-53-36-16,-17 0 15</inkml:trace>
  <inkml:trace contextRef="#ctx0" brushRef="#br0" timeOffset="86656.03">21149 9013 0,'0'36'0,"0"-72"0,18 107 16,-18-53-16,0 17 16,0 0-16,17 1 0,-17-1 15,0 18-15,18-36 0,-18 19 16,18-1-16,-18-17 0,17 17 15</inkml:trace>
  <inkml:trace contextRef="#ctx0" brushRef="#br0" timeOffset="86919.77">21043 9013 0,'0'-17'15,"18"-1"-15,-1 1 16,1-1-16,0 0 16,17-17-16,-17 17 15,17 18-15,-17 18 16,-18 35 0,17-18-1,-17-17-15,18 17 0,-18 0 16,18-17-16,-1 0 0,18 17 15,-17-17-15,17-18 16</inkml:trace>
  <inkml:trace contextRef="#ctx0" brushRef="#br0" timeOffset="87446.54">10107 9454 0,'53'0'16,"-106"0"-16,159 0 0,-71 0 0,71 0 16,-71 0-16,18 0 0,0 0 15,18 0 1</inkml:trace>
  <inkml:trace contextRef="#ctx0" brushRef="#br0" timeOffset="88148.69">21837 8943 0,'-18'0'16,"18"18"0,0 52-1,0-17-15,0 0 16,0 0-16,0 0 16,0-18-16,0 0 0,18 36 15,0-36-15,-1 0 16,-17-52-1</inkml:trace>
  <inkml:trace contextRef="#ctx0" brushRef="#br0" timeOffset="88420.46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">11659 9507 0,'53'18'15,"-17"-18"-15,16 0 0,72 0 16,-54-18-16,36 18 16,-53 0-16,0 18 15</inkml:trace>
  <inkml:trace contextRef="#ctx0" brushRef="#br0" timeOffset="89722.89">22595 8855 0,'0'17'0,"0"19"15,0-1-15,36 18 16,-19-18-16,1 0 0,-18 1 15,35 34-15,-17-34 16,0-19-16,-1 1 16,1 35-16,-18-36 15,17 1 1,-17-36-16,-17 18 16,17-17-16</inkml:trace>
  <inkml:trace contextRef="#ctx0" brushRef="#br0" timeOffset="90088.4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">13935 8378 0,'-18'0'16,"-17"36"-1,35-1-15,-35 18 16,35-35-16,0 17 0,0-17 15,17 52 1,1-52-16,17 35 16,-17-36-16,35-17 15,-18 18-15,-17-18 0,17-18 16</inkml:trace>
  <inkml:trace contextRef="#ctx0" brushRef="#br0" timeOffset="91417.84">14129 8484 0,'-36'18'15,"36"0"-15,-17 17 16,17 0 0,17 0-1,1-17-15,0-18 0,-1 18 0,19-18 16,17 0-1,-36 0-15,1 0 0,17-18 16,-17 0 0</inkml:trace>
  <inkml:trace contextRef="#ctx0" brushRef="#br0" timeOffset="91556.54">14199 8537 0,'18'36'16,"-18"-19"-16,18 1 0,17 17 15,-17-17-15,17-1 16,-18-17-16,1 0 16,0-17-1</inkml:trace>
  <inkml:trace contextRef="#ctx0" brushRef="#br0" timeOffset="91802.29">14358 8414 0,'0'0'16,"18"35"-16,-1-17 0,19 17 16,-19-17-16,36-1 15,-35 1 1,-1 0-16,1-1 16,-18 1-16,0-1 15,-18 1-15,-17 17 16,18-17-16,-1 0 15,0-1-15,1 1 0,-19 0 16,1 17 0,17-18-16,1 1 0</inkml:trace>
  <inkml:trace contextRef="#ctx0" brushRef="#br0" timeOffset="92562.5">23689 9172 0,'18'0'16</inkml:trace>
  <inkml:trace contextRef="#ctx0" brushRef="#br0" timeOffset="92802.79">24218 9190 0,'18'0'15,"-1"-18"1,1 18 0</inkml:trace>
  <inkml:trace contextRef="#ctx0" brushRef="#br0" timeOffset="92946.66">24500 9208 0,'18'0'0,"-36"0"0,36-18 16,0 0-16,-1 18 16,1-17-1</inkml:trace>
  <inkml:trace contextRef="#ctx0" brushRef="#br0" timeOffset="112349.56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">29087 9349 0,'-18'-18'16,"0"18"-16,36 0 16,17-18-1,18 18 1,18 0-16,-1 18 0,36 0 15,18-18-15,140 35 16,-105-35-16,176 18 16,-176-18-16,158-18 15,-193 18-15,-18 0 16,-36-18-16,-35 18 0,-17 0 16</inkml:trace>
  <inkml:trace contextRef="#ctx0" brushRef="#br0" timeOffset="120763.97">22084 4763 0,'35'-18'0,"-17"18"0,35-18 16,53 1-1,-36-1-15,18 0 0,18 1 16,0-19-16,0 19 0,-18-1 16,0 0-16,0 18 0,-35-17 15,0 17-15,0 0 0,-35 0 16,-1 0-16,-34 17 15</inkml:trace>
  <inkml:trace contextRef="#ctx0" brushRef="#br0" timeOffset="121038.04">22472 4322 0,'0'0'15,"0"-18"-15,-18 18 16,-17 18-16,-18 34 16,18 1-16,0-17 15,-36 34 1,53-17-16,1 0 16,17-35-16,35-1 0,0 1 15,1 0-15,34-1 0,1 1 16,52 17-16,-52-17 15,35 35 1,-71-36-16,0 1 0</inkml:trace>
  <inkml:trace contextRef="#ctx0" brushRef="#br0" timeOffset="202274.57">635 4815 0,'0'18'31,"18"-18"-16,17 0-15,0 18 16,18-18-16,0 0 0,71 0 16,-72-18-16,54 18 15,-53 0-15,0 0 16,35 0 0,-70 0-16,17 0 15,-17 0-15,-18 18 16,-18-18-16,-17-18 15,17 18 1</inkml:trace>
  <inkml:trace contextRef="#ctx0" brushRef="#br0" timeOffset="202614.28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">829 7056 0,'18'0'47,"35"0"-31,-18 0-16,-17 17 0,52-17 15,-17 18-15,-18-18 16,18 17-16,-18-17 0,71 0 15,-70 0-15,-1 0 16,18 0-16,-36 0 0,19 0 16,-1 0-16,-35-17 15,-18-1 1,-17 1-16</inkml:trace>
  <inkml:trace contextRef="#ctx0" brushRef="#br0" timeOffset="208792.79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-203663.99">29069 9596 0,'-18'-18'16,"36"18"15,70 0-15,-35 18-16,88-1 16,-53-17-16,124 35 15,-71-35-15,-17 18 0,34-18 16,142 18-1,-159-1-15,0-17 0,-17 18 16,88 17-16,-124-35 16,-35 0-16,-18 18 0,-17-18 15,-1 0 1,-34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">14305 12118 0,'-17'0'0,"-1"0"32,36 18-1,17-1-31,-18 1 16,54-1-16,-18-17 15,17 18-15,89-18 16,0-35-1,-88 35-15,34-18 16,-69 18-16,-1-17 0,-17 17 16</inkml:trace>
  <inkml:trace contextRef="#ctx0" brushRef="#br0" timeOffset="15281.84">14534 11924 0,'0'0'16,"-17"0"-16,-54 18 0,36-1 15,-36 36 1,19-35-16,-19 52 16,36-34-16,-18 34 15,53-52-15,0-1 0,17 19 16,19-19-16,-1 1 0,71 35 15,-36-35 1,54 17-16,-89-18 16</inkml:trace>
  <inkml:trace contextRef="#ctx0" brushRef="#br0" timeOffset="16417.38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">8273 2646 0,'35'88'16,"-70"-176"-16,88 229 0,-53-88 15,17 0-15,1 17 0,17 36 16,-17-53-16,-1-18 15,1 1-15,0 17 16,-1-36-16,1-17 0</inkml:trace>
  <inkml:trace contextRef="#ctx0" brushRef="#br0" timeOffset="507.36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7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">10954 2752 0,'-53'0'16,"35"17"-16,-17 1 0,0 53 15,35-36-15,17 53 16,1-53-16,35 36 16,-18-36-16,36 0 15,-18-17-15,52-18 16,-52 0-16,36-35 15,-37 17 1</inkml:trace>
  <inkml:trace contextRef="#ctx0" brushRef="#br0" timeOffset="2721.87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">11836 2840 0,'0'0'0,"17"0"16,19 0-16,17 0 15,-18 0-15,0-18 0,0 18 16,36-35-1,-53 17-15,-1 1 0,-17-1 16,0-17 0</inkml:trace>
  <inkml:trace contextRef="#ctx0" brushRef="#br0" timeOffset="3042.22">12012 2646 0,'0'0'15,"18"141"-15,-1-70 0,-17-1 0,18 54 16,0-89 0,-1 35-16,-17-34 15,18-36-15</inkml:trace>
  <inkml:trace contextRef="#ctx0" brushRef="#br0" timeOffset="3434.19">12876 2928 0,'0'0'16,"0"53"-16,-17-18 0,-1 1 0,-17 16 16,17-16-16,-17-19 15,17 19 1,1-36-16</inkml:trace>
  <inkml:trace contextRef="#ctx0" brushRef="#br0" timeOffset="4936.34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">14799 2875 0,'0'0'16,"0"35"-16,0-17 0</inkml:trace>
  <inkml:trace contextRef="#ctx0" brushRef="#br0" timeOffset="5874.23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">14693 2628 0,'0'0'16,"0"-17"-16</inkml:trace>
  <inkml:trace contextRef="#ctx0" brushRef="#br0" timeOffset="6779.81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">16880 2311 0,'0'0'0,"18"53"0,17 70 16,-17-52-16,35 52 16,-35-52-16,34 17 15,-52-53-15,18-17 16,-18 17 0,0-53-16,0-34 15,0 16 1,0 1-16,0 0 15</inkml:trace>
  <inkml:trace contextRef="#ctx0" brushRef="#br0" timeOffset="7063.27">17110 2769 0,'17'53'16,"-34"-106"-16,34 142 0,1-72 0</inkml:trace>
  <inkml:trace contextRef="#ctx0" brushRef="#br0" timeOffset="7463.74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6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">19526 2716 0,'0'0'0,"36"0"0,-19 0 16,1 0-16,-1-17 0,36-1 16,-17 18-16,-36-18 15,17 1 1,-17-1-16,-35 1 15</inkml:trace>
  <inkml:trace contextRef="#ctx0" brushRef="#br0" timeOffset="9538.12">19597 2469 0,'0'0'15,"0"71"-15,0-18 0,0 0 0,0 53 16,0-53-16,17 35 15,-17-53-15,18 0 16,0 1 0,-1-19-16,19-17 15</inkml:trace>
  <inkml:trace contextRef="#ctx0" brushRef="#br0" timeOffset="9840.75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">20708 2858 0,'18'0'31,"-1"0"-31,-17-18 16,36 18-16,-19 0 15,36 0-15,-35 0 16</inkml:trace>
  <inkml:trace contextRef="#ctx0" brushRef="#br0" timeOffset="10916.09">21026 2840 0,'17'0'16,"1"0"-16,17-18 15</inkml:trace>
  <inkml:trace contextRef="#ctx0" brushRef="#br0" timeOffset="11062.78">21325 2787 0,'18'0'47,"0"0"-47,-1 18 16,1-18-16</inkml:trace>
  <inkml:trace contextRef="#ctx0" brushRef="#br0" timeOffset="11161.95">21519 2805 0,'18'0'16,"0"0"-1</inkml:trace>
  <inkml:trace contextRef="#ctx0" brushRef="#br0" timeOffset="11284.68">21696 2822 0,'0'0'15,"17"-17"-15,1 17 16,0-18 0,-1 18-16,1 0 0</inkml:trace>
  <inkml:trace contextRef="#ctx0" brushRef="#br0" timeOffset="11418.34">21943 2787 0,'0'0'16,"17"-18"-16,1 18 15,-18-17-15</inkml:trace>
  <inkml:trace contextRef="#ctx0" brushRef="#br0" timeOffset="11540.18">22031 2787 0,'18'0'16,"-1"-18"0,1 18-1</inkml:trace>
  <inkml:trace contextRef="#ctx0" brushRef="#br0" timeOffset="11630.16">22154 2752 0,'18'0'16,"0"0"-1</inkml:trace>
  <inkml:trace contextRef="#ctx0" brushRef="#br0" timeOffset="11752.39">22296 2752 0,'17'0'15,"-34"0"-15,52 0 0,-35-18 16,17 18-16,-34 0 15</inkml:trace>
  <inkml:trace contextRef="#ctx0" brushRef="#br0" timeOffset="11895.49">22419 2787 0,'0'-18'15</inkml:trace>
  <inkml:trace contextRef="#ctx0" brushRef="#br0" timeOffset="12357.45">23001 2752 0,'0'17'16,"-18"36"0,18-17-16,-35 52 15,0-35-15,-18 35 16,0-53-16</inkml:trace>
  <inkml:trace contextRef="#ctx0" brushRef="#br0" timeOffset="13897.32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">27499 2099 0,'18'35'16,"-18"1"-16,17-1 16,19 71-16,-19-53 15,19 70 1,-19-52-16,-17-18 0,18-1 0,-1 1 16,1 18-1,-18-53-15,18-1 0,-18 1 16,17-36-16,-17 1 15</inkml:trace>
  <inkml:trace contextRef="#ctx0" brushRef="#br0" timeOffset="16066.91">27817 2117 0,'0'70'15,"0"-140"-15,0 193 0,0 18 16,0-53-16,17-17 0,18 52 16,-17-70-16,-18-17 15,18-1-15,-18 18 16,0-35-16,-18-18 0</inkml:trace>
  <inkml:trace contextRef="#ctx0" brushRef="#br0" timeOffset="16378.96">26300 2540 0,'35'-18'15,"0"18"-15,0-17 16,71-19-16,-53 1 15,-18 35-15,18-17 0</inkml:trace>
  <inkml:trace contextRef="#ctx0" brushRef="#br0" timeOffset="19264.44">10954 3457 0,'17'0'16,"1"0"-16,53-17 16,-18 17-16,88 0 15,-53 0-15,0 0 0,0 0 16,0 0-16,71 0 15,-106 17-15,35 1 16,-88 0-16</inkml:trace>
  <inkml:trace contextRef="#ctx0" brushRef="#br0" timeOffset="21233.79">24253 2981 0,'0'0'0,"-17"0"16,34 0 0,1 0-16,53 0 15,52 0 1,-35 18-16,1-18 16,122 0-16,-105 0 0,123 0 15,-140 0-15,-19-18 16,-17 18-16</inkml:trace>
  <inkml:trace contextRef="#ctx0" brushRef="#br0" timeOffset="22841.6">8378 3651 0,'36'0'16,"-1"18"-16,0-18 0,71 0 15,-53 0-15,71 0 16,-72-18 0,1 18-16,-17-17 0,-1-1 15</inkml:trace>
  <inkml:trace contextRef="#ctx0" brushRef="#br0" timeOffset="22978.98">8802 3739 0,'17'106'16,"-34"-212"-16,52 283 0,-17-124 16,-1 17-1,1-34-15,17-19 16,-17-17-16</inkml:trace>
  <inkml:trace contextRef="#ctx0" brushRef="#br0" timeOffset="23396.05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">11677 3828 0,'0'0'16,"-18"0"0,36 0 15,17-18-31,-17 0 15,17 1-15,18-1 16,-35 0-16,-1 18 16,1 0-16</inkml:trace>
  <inkml:trace contextRef="#ctx0" brushRef="#br0" timeOffset="24460.48">11765 3616 0,'0'0'16,"0"71"-16,0-54 0,18 54 15,-18-36-15,17 0 16,1 1-16,0-1 0,17 0 16,0-17-16,-17-18 15</inkml:trace>
  <inkml:trace contextRef="#ctx0" brushRef="#br0" timeOffset="24687.04">12065 3704 0,'0'0'16,"-35"18"-16,-1-18 0,19 17 16,17 19-16,0-19 15,0 1-15,17 0 16,1-1-16,35 19 15,-18-36-15,1 17 16,-36 1-16,0-1 16,-18-17-1,0 18-15,1-18 0,-19 18 16</inkml:trace>
  <inkml:trace contextRef="#ctx0" brushRef="#br0" timeOffset="24960.4">12788 3898 0,'0'0'0,"0"18"15,-17 17 1,-19 0-16,-17 18 16,18-17-16,17-19 0,-17 1 15</inkml:trace>
  <inkml:trace contextRef="#ctx0" brushRef="#br0" timeOffset="25693.66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2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">17498 3669 0,'0'0'15,"17"-18"1,1 18-16,0 0 16,17 0-16,0 0 0,1 0 15</inkml:trace>
  <inkml:trace contextRef="#ctx0" brushRef="#br0" timeOffset="26665.4">18221 3687 0,'0'0'16,"35"0"-16,-17 0 15,0 0-15</inkml:trace>
  <inkml:trace contextRef="#ctx0" brushRef="#br0" timeOffset="26821.91">19050 3616 0,'18'0'16,"-36"0"-16,53 0 16</inkml:trace>
  <inkml:trace contextRef="#ctx0" brushRef="#br0" timeOffset="27266.46">20338 3651 0,'17'-17'16,"1"17"-16</inkml:trace>
  <inkml:trace contextRef="#ctx0" brushRef="#br0" timeOffset="27439.43">20690 3651 0,'0'0'0,"18"0"0,0 0 16,-18-17-16</inkml:trace>
  <inkml:trace contextRef="#ctx0" brushRef="#br0" timeOffset="27590.15">21043 3634 0,'18'-18'16</inkml:trace>
  <inkml:trace contextRef="#ctx0" brushRef="#br0" timeOffset="27756.34">21273 3616 0,'0'0'16,"17"-18"-16,1 18 15</inkml:trace>
  <inkml:trace contextRef="#ctx0" brushRef="#br0" timeOffset="27913.02">21431 3616 0,'18'0'16,"0"0"0,-1 0-1</inkml:trace>
  <inkml:trace contextRef="#ctx0" brushRef="#br0" timeOffset="28061.76">21625 3616 0,'18'0'16,"0"0"-16,-18-18 15,17 18-15,1 0 16</inkml:trace>
  <inkml:trace contextRef="#ctx0" brushRef="#br0" timeOffset="28374.92">21943 3563 0,'17'0'16</inkml:trace>
  <inkml:trace contextRef="#ctx0" brushRef="#br0" timeOffset="28539.98">21943 3563 0,'70'-18'16</inkml:trace>
  <inkml:trace contextRef="#ctx0" brushRef="#br0" timeOffset="28700.68">22119 3545 0,'18'0'31</inkml:trace>
  <inkml:trace contextRef="#ctx0" brushRef="#br0" timeOffset="28846.89">22225 3528 0,'18'0'15</inkml:trace>
  <inkml:trace contextRef="#ctx0" brushRef="#br0" timeOffset="29009.36">22366 3528 0,'0'-18'16,"18"18"15</inkml:trace>
  <inkml:trace contextRef="#ctx0" brushRef="#br0" timeOffset="29158.75">22366 3528 0,'88'-18'0</inkml:trace>
  <inkml:trace contextRef="#ctx0" brushRef="#br0" timeOffset="29380.23">22525 3528 0,'18'-18'16</inkml:trace>
  <inkml:trace contextRef="#ctx0" brushRef="#br0" timeOffset="29518.49">22666 3510 0,'0'0'16</inkml:trace>
  <inkml:trace contextRef="#ctx0" brushRef="#br0" timeOffset="29713.18">22913 3493 0,'0'35'0,"0"-70"15,-18 105-15,1-17 0,-54 35 16,18-17-16,0-1 16,18-52-1,17 0-15</inkml:trace>
  <inkml:trace contextRef="#ctx0" brushRef="#br0" timeOffset="30638.1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">25365 3739 0,'0'0'0,"17"0"0,1 0 0,-18-17 16,-18-18-1,18 17 1,-17-17-16,-1 17 0,0-17 15,1 17-15,17-35 16,0 36-16,17-1 16,19 18-1,-1 0-15,-17 0 0,-1 0 16,1 18-16,0-1 0,-1 1 16</inkml:trace>
  <inkml:trace contextRef="#ctx0" brushRef="#br0" timeOffset="31493.33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">24624 4022 0,'0'0'0,"0"-18"15,53 18 1,-18-18-16,36 18 0,87 0 15,-52 0-15,-18-17 0,124 17 16,-124 0 0,0 0-16,-17 0 0,0 0 15,17 0-15,-53 0 16,-35-18-16</inkml:trace>
  <inkml:trace contextRef="#ctx0" brushRef="#br0" timeOffset="32434.08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">27146 3634 0,'18'0'16,"0"17"-1,-1 1-15,1 0 16,17-1 0,-17 1-16,-1-18 0,19 17 15,-19-17-15,1 0 16</inkml:trace>
  <inkml:trace contextRef="#ctx0" brushRef="#br0" timeOffset="32856.41">27358 3334 0,'0'0'16,"0"70"-16,18-17 0,-18-17 0,35 52 15,-18-35-15,19-18 16,-19 0-16,1 0 0,0-17 16,17 35-1,-17-35-15,-1-18 16</inkml:trace>
  <inkml:trace contextRef="#ctx0" brushRef="#br0" timeOffset="33072.21">27658 3298 0,'0'71'15,"0"-36"-15,0 71 16,0-35-16,17-18 0,19 35 16,-36-53-16,17 0 15,-17 1-15,18-19 0,-18 1 16,-18 0 0,1-18-16</inkml:trace>
  <inkml:trace contextRef="#ctx0" brushRef="#br0" timeOffset="33562.15">26988 3669 0,'0'0'0,"17"-18"16,1 18-1,-18-17-15,0 34 47,17 19-47,1-36 16,0 35 0,-1-35-16,1 17 0,0-17 15,-1-17-15,1-1 16,0 1-16,-1-1 0,1-17 15,-18 17 1,0 0-16,0 1 0,-18 17 31,18 35-15,0-17-16</inkml:trace>
  <inkml:trace contextRef="#ctx0" brushRef="#br0" timeOffset="35169.11">11465 3845 0,'0'0'0,"-17"0"0,-1 0 16,0 0-1,18-17 1,18 17-1,0 17 1,-1-17-16,1 18 0,0-18 16,-18 18-16,17-1 0,1 1 15,-18-1-15</inkml:trace>
  <inkml:trace contextRef="#ctx0" brushRef="#br0" timeOffset="38339.11">11130 4339 0,'-17'0'16,"34"0"-1,71-35 1,-35 35-16,106-35 16,-71 35-16,0-18 15,1 0-15,87 18 16,-123 0-16,17 0 16,-34 18-16,-1 0 0,0 17 15</inkml:trace>
  <inkml:trace contextRef="#ctx0" brushRef="#br0" timeOffset="39635.9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1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8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">25206 953 0,'0'-36'16,"0"19"-1,0 34 1,0 1-1,-18 17-15,-17 71 16,17-53 0,-17 70-16,18-70 15,17 53-15,0-71 16,0 1-16,0-1 16,0-17-16,0-1 15,0 1-15,-18-18 16,0-18-1</inkml:trace>
  <inkml:trace contextRef="#ctx0" brushRef="#br0" timeOffset="58354.36">24906 1305 0,'0'0'15,"0"53"-15,18-18 0,-1 36 16,-17-36-16,18 1 16,0-1-16,-1-17 0,19 17 15,-1-18-15,0-17 16,0-17-16,36-18 16,35-36-16,-71 53 15,0-17-15,1-36 16</inkml:trace>
  <inkml:trace contextRef="#ctx0" brushRef="#br0" timeOffset="88579.17">29245 13088 0,'18'0'0,"0"18"16,-18 17-16,35 18 16,-35 0-16,17 35 15,-17-53-15,0 1 16,0-1-16,0 0 0,18 0 16,-18-17-16</inkml:trace>
  <inkml:trace contextRef="#ctx0" brushRef="#br0" timeOffset="88861.33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">26952 7497 0,'-35'-18'16,"70"36"-16,-88-36 15</inkml:trace>
  <inkml:trace contextRef="#ctx0" brushRef="#br0" timeOffset="122008.52">26758 7761 0,'0'0'0,"-17"0"0,34 0 31,18 0-15,54 0-1,-54 0-15,18 18 16,-18-18-16,18 0 0,-18 0 0,18 0 16,18 0-1,-54 17-15,19-17 0,-19 0 16,1 0-16,-36-17 15</inkml:trace>
  <inkml:trace contextRef="#ctx0" brushRef="#br0" timeOffset="122319.43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">24888 1958 0,'0'0'16,"36"0"-16</inkml:trace>
  <inkml:trace contextRef="#ctx0" brushRef="#br1" timeOffset="162921.44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-211329.51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-207598.8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-206114.66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-202777.3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-200930.22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-188791.12">28187 4533 0,'0'-17'109,"35"-19"-93,1 1-16,34-36 15,-17 36 1,0 0-16,17-18 0,1 0 15,88-35-15,-53 35 16,-18 0-16,0 18 16,35-36-16,-87 54 15,-19-1-15,1 0 0,-18 1 16,-18 17 0,-52 17-1</inkml:trace>
  <inkml:trace contextRef="#ctx0" brushRef="#br3" timeOffset="-188445.42">28275 4004 0,'-35'53'16,"70"-106"-16,-105 141 0,52-35 0,-53 53 15,36-53-15,17-18 16,-17 18-16,35-18 0,-17 1 15,34-19-15,1 1 0,17 0 16,18-1-16,88-17 16,-53 0-16,-17-17 0,88-1 15,-124 0 1</inkml:trace>
  <inkml:trace contextRef="#ctx0" brushRef="#br0" timeOffset="-98174.79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-97765.11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-97196.42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-95745.9">13018 18521 0,'-18'17'16,"36"-34"-16,-54 34 0,54-17 16,0 0-16,70 0 15,-35 0-15,105 0 16,-87 0-16,123 0 16,-88 0-16,123-17 15,-123-1-15,0 18 16,0-17-16,-18 17 0,35-18 15,-87 18-15</inkml:trace>
  <inkml:trace contextRef="#ctx0" brushRef="#br0" timeOffset="-86030.28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-85751.57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-84967.73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-84512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-84363.55">20285 17851 0,'0'0'16,"35"0"-16,-17 17 0,-1-17 16,19 0-16,-19-17 15,18 17-15,1 0 16,-19 0-16,1 0 15,-36-18-15</inkml:trace>
  <inkml:trace contextRef="#ctx0" brushRef="#br0" timeOffset="-84194.48">20338 17586 0,'0'0'15,"17"123"-15,-17-70 0,18 0 0,-18-17 16,18 16-16,-1 19 16,1-53-16,-18-1 0,17 19 15</inkml:trace>
  <inkml:trace contextRef="#ctx0" brushRef="#br0" timeOffset="-83625.79">21502 17727 0,'0'0'16,"-53"0"-16,35 0 0,1 0 0,-19 18 16,36-1-1,0 19-15,18 17 0,53 17 16,-36-35-16,71 18 16,-53-35-16,52-18 15,-52-18-15,-17 1 16,34-54-1,-35 36-15</inkml:trace>
  <inkml:trace contextRef="#ctx0" brushRef="#br0" timeOffset="-83432.59">21802 17480 0,'35'159'16,"-70"-318"-16,88 406 0,-18-176 15,18 52-15,-18-70 16,-17-18-16,17 1 16,-17-1-16,17-17 0,18-18 15,-36 0-15,1-36 16,-18 1-16</inkml:trace>
  <inkml:trace contextRef="#ctx0" brushRef="#br0" timeOffset="-83281.69">22154 17851 0,'18'52'16,"-36"-104"-16,36 122 0,0-52 0,-18-1 15,17-17-15,1 0 16,0-35 0,-18 17-16,0-34 0,0 16 15</inkml:trace>
  <inkml:trace contextRef="#ctx0" brushRef="#br0" timeOffset="-83222.75">22190 17639 0</inkml:trace>
  <inkml:trace contextRef="#ctx0" brushRef="#br0" timeOffset="-82916.4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-82521.69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-82370.95">23072 17939 0,'0'0'16,"0"53"-16,0-36 0,0 1 0,17 17 15,1-35 1,0 0-16,-1-17 15,-17-1 1</inkml:trace>
  <inkml:trace contextRef="#ctx0" brushRef="#br0" timeOffset="-82266.13">23107 17657 0,'18'0'0,"-36"0"0</inkml:trace>
  <inkml:trace contextRef="#ctx0" brushRef="#br0" timeOffset="-81597.33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-81481.28">23971 17956 0</inkml:trace>
  <inkml:trace contextRef="#ctx0" brushRef="#br0" timeOffset="-60387.67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">19650 9913 0,'35'0'15,"36"0"1,-19 0 0,72 0-16,-36 18 15</inkml:trace>
  <inkml:trace contextRef="#ctx0" brushRef="#br0" timeOffset="3975.32">21149 9878 0,'0'17'31,"0"19"-15,0-1-16,0 53 15,0-35 1,18 0-16,-18 0 0,0 0 16,0 0-16,17-18 0,-17 18 15,0-18-15,0 1 0,0-1 16,0-18-16,0 1 16,0-36-1,-17 1 1</inkml:trace>
  <inkml:trace contextRef="#ctx0" brushRef="#br0" timeOffset="4309.07">20937 10072 0,'18'-18'31,"17"-17"-15,-17 17-16,0 1 16,-18-1-16,35-35 15,-35 18-15,17 0 16,-17 17-16,18 18 15,-18-18-15,18 18 16,-1 36-16,1-19 16,0 18-16,17 18 15,-17-35-15,17 35 16</inkml:trace>
  <inkml:trace contextRef="#ctx0" brushRef="#br0" timeOffset="6311.3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6">29051 9966 0,'18'0'32,"0"0"-32,52 0 15,-17 0-15,0 0 16,88 0-16,-70 0 16,-18 18-16,-1-18 0,-34 17 15</inkml:trace>
  <inkml:trace contextRef="#ctx0" brushRef="#br0" timeOffset="14370.13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">12365 11836 0,'0'17'15,"0"19"1,-18-19 0,18 19-16,0 16 15,0-16-15,0-1 0,0 36 16,18-36-16,-18 18 15,18-36-15,-18 1 16</inkml:trace>
  <inkml:trace contextRef="#ctx0" brushRef="#br0" timeOffset="21549.09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">2346 7814 0,'18'0'47,"-1"0"-32,1 0-15,0 0 16,-1 0-16,1 0 0,17 0 16,-17 0-16,-1 0 31</inkml:trace>
  <inkml:trace contextRef="#ctx0" brushRef="#br0" timeOffset="23390.33">2399 7585 0,'0'-18'16,"-18"36"15,18-1-15,-17 54-16,17-36 15,0 53-15,17 1 16,-17-54-16,36 18 16,-1-18-1,0-17-15,0-18 16,1 17-16,-19-17 15,19-17-15,-36-1 16</inkml:trace>
  <inkml:trace contextRef="#ctx0" brushRef="#br0" timeOffset="23667.09">2716 7796 0,'18'0'15,"0"0"-15,-1 0 16,1 0-1,17 18-15,-17-18 16,0 0 0,-1 0-16,1-18 15</inkml:trace>
  <inkml:trace contextRef="#ctx0" brushRef="#br0" timeOffset="23951.18">3052 7673 0,'0'18'15,"0"17"1,0-18-16,0 19 0,0-19 16,17 36-16,-17-17 15,0-1-15,18-17 16,-18-1-16,17-17 16</inkml:trace>
  <inkml:trace contextRef="#ctx0" brushRef="#br0" timeOffset="24368.26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">8167 13741 0,'0'17'31,"53"36"-31,0 0 16,70 53-16,-70-53 15,88 70-15,-70-87 16,-1 17-16,-17-18 0,0 0 15,0 0-15,0-17 16,0 17-16,-36-35 16,1 0-16,-18-17 15</inkml:trace>
  <inkml:trace contextRef="#ctx0" brushRef="#br0" timeOffset="28249.88">8943 13723 0,'-18'0'15,"1"35"-15,-36 54 16,0-19-16,0 1 0,-35 70 16,35-88-16,-35 70 15,52-70-15,-17 18 16,53-54-1</inkml:trace>
  <inkml:trace contextRef="#ctx0" brushRef="#br0" timeOffset="28946.69">9596 13247 0,'-18'0'16,"0"53"-16,-17-18 15,-18 36-15,35-36 16,-34 18 0,34-36-16,-17 36 15,35-35-15,0 0 16,35 17-1,-17-17-15,34-1 16,-34 1-16,35 17 16,-35-17-1,-18-1-15,0 1 16,17-18 0</inkml:trace>
  <inkml:trace contextRef="#ctx0" brushRef="#br0" timeOffset="29156.52">9631 13529 0,'17'0'16,"19"0"-1,-1 0-15,0 0 16,1-18-16,-1 18 0,18-17 15,-36 17-15,1 0 16,0 0-16,-36 0 16</inkml:trace>
  <inkml:trace contextRef="#ctx0" brushRef="#br0" timeOffset="29418.34">9807 13317 0,'0'36'15,"0"-19"-15,0 54 16,-17-36 0,17 0-16,0 1 0,0-1 15,0 18-15,17-18 16,-17-17-16,18-1 15,0-17-15,34 18 16,-16-18-16,17 0 16,-36 0-16,1 0 0,17-35 15</inkml:trace>
  <inkml:trace contextRef="#ctx0" brushRef="#br0" timeOffset="29812.5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">8149 8625 0,'0'18'16,"18"53"-1,-18-18 1,17 52-16,1-52 16,-18 35-16,0-35 15,18 36-15,-18-54 16,-18 18-16,18-36 15,0 1 1,0 0-16,18-18 16,-1-18-16</inkml:trace>
  <inkml:trace contextRef="#ctx0" brushRef="#br0" timeOffset="44272.5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">10054 8608 0,'0'17'16,"18"1"-1,-18 0 1,0 17-16,0 18 15,0 35 1,0-35-16,0 0 0,0 0 0,0 0 16,0 0-16,17 17 15,-17-34-15,18-1 16,-18-18-16,-18-17 16</inkml:trace>
  <inkml:trace contextRef="#ctx0" brushRef="#br0" timeOffset="45596.14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">19967 7038 0,'0'18'16,"0"52"-16,0-35 15,-17 89-15,17-54 16,-18 107-16,0-71 16,1 88-1,17-124-15,17 54 16,-17-71-16,0 0 16,0-36-16,0 1 15</inkml:trace>
  <inkml:trace contextRef="#ctx0" brushRef="#br0" timeOffset="48076.05">19703 7973 0,'0'0'0,"35"88"0,18 18 15,-18-71-15,53 36 16,-35-54-16,0 1 15,0-18-15,-18 0 0,18 0 16,0-35 0,-35 17-16,-1-17 0,-17 17 15,0-17-15,0-18 16,-17 35-16,-18-17 16,17 35-16</inkml:trace>
  <inkml:trace contextRef="#ctx0" brushRef="#br0" timeOffset="48514.15">19897 6279 0,'17'0'31,"36"0"-15,0-17-16,0-1 0,71 1 15,-72-1-15,1 18 16,36-18-16,-72 18 15,18-17 1</inkml:trace>
  <inkml:trace contextRef="#ctx0" brushRef="#br0" timeOffset="48687.49">20161 5874 0,'0'0'16,"18"53"-16,0 0 15,-1 0-15,1 52 16,-1-34-16,-17 52 16,0-70-16,18 18 0,-18-18 15,18-18-15,-1 18 0,19 0 16</inkml:trace>
  <inkml:trace contextRef="#ctx0" brushRef="#br0" timeOffset="49060.47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1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1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">8431 9119 0,'18'0'31,"17"0"-16,18 0-15,-17 0 16,34 0-16,-35 0 16,-17 0-16,0 0 0,-1 0 15,-17 18 1,-17-18-16</inkml:trace>
  <inkml:trace contextRef="#ctx0" brushRef="#br0" timeOffset="50750.6">8573 8872 0,'0'0'0,"0"71"0,0-36 16,17 53-16,-17-52 16,18 52-16,-18-53 15,17 36-15,1-36 16,0 0-16,-1-17 15</inkml:trace>
  <inkml:trace contextRef="#ctx0" brushRef="#br0" timeOffset="51462.23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8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">13882 7885 0,'0'0'0,"17"0"32,36 0-17,-17 0-15,17-18 16,-18 18-1,-18 0-15,1-18 0,0 18 16,-1 0-16,-34 0 16,-1 18-1</inkml:trace>
  <inkml:trace contextRef="#ctx0" brushRef="#br0" timeOffset="59093.58">14041 7673 0,'0'18'16,"0"-1"-1,0 1-15,0-1 16,-18 1-16,18 17 0,0 1 0,0-1 15,0 0-15,0 1 0,0 16 16,18-16-16,17-1 16,-18-17-1,19-18-15,-1 0 16,0 0-16,-17-18 16,17 0-16,-35 1 15,0-1-15</inkml:trace>
  <inkml:trace contextRef="#ctx0" brushRef="#br0" timeOffset="59492.54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">9737 3863 0,'0'18'0,"0"-1"16,17 89-16,1-53 16,35 123-16,-35-105 15,17 88 1,-18-89-16,1 36 16,0-71-16,17 1 15,-17-36-15</inkml:trace>
  <inkml:trace contextRef="#ctx0" brushRef="#br0" timeOffset="72044.64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">10830 3933 0,'-35'-17'15,"70"34"-15,-88-52 0,36 35 16,17 18-16,0 35 16,17-18-16,1 0 15,17 54 1,-17-37-16,0 19 15,-1-36-15,-17 1 0,0-1 16,0 0-16,0-17 16,-17-1-16,-1-17 15,0 0-15,1-17 0</inkml:trace>
  <inkml:trace contextRef="#ctx0" brushRef="#br0" timeOffset="73173.63">10777 4233 0,'0'0'15,"36"0"-15,-1 0 0,-17 0 0,34 0 16,-34 0 0,17 0-16,-17 0 15</inkml:trace>
  <inkml:trace contextRef="#ctx0" brushRef="#br0" timeOffset="73330.33">10989 4180 0,'35'18'16,"-70"-36"-16,88 36 0,-18-18 0,-17 0 15,17 0-15,0-18 16,-17 18 0,0-17-16</inkml:trace>
  <inkml:trace contextRef="#ctx0" brushRef="#br0" timeOffset="73517.89">11148 3951 0,'0'0'0,"0"53"0,0 71 16,0-1-1,0-70-15,0 0 0,0 17 16,17-34-16,-17-19 15,18-34 1,0-19-16</inkml:trace>
  <inkml:trace contextRef="#ctx0" brushRef="#br0" timeOffset="73797.56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">11836 4322 0,'-36'52'0,"72"-104"0,-89 140 16,35-53-16,1-17 16,-1-1-16,18 1 15</inkml:trace>
  <inkml:trace contextRef="#ctx0" brushRef="#br0" timeOffset="74730.28">10760 3246 0,'17'70'16,"-34"-140"-16,34 211 15,-17-106-15,18 18 16,-18-18-16,18 0 0,-1 18 16,1-35-16,0 0 15,-18-1-15,17-17 16,-17-17-16</inkml:trace>
  <inkml:trace contextRef="#ctx0" brushRef="#br0" timeOffset="74987.05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">11183 1676 0,'-18'17'62,"1"19"-62,-1-19 16,1 19 0,-1-19-16,0 1 0,18 17 15,0 0-15,0-17 16,0 0-16,18-1 0,0 1 16,-1 0-16,18 17 15,-17-35 1,17 35-16,-17-17 15,0-18 1,-18 17-16</inkml:trace>
  <inkml:trace contextRef="#ctx0" brushRef="#br0" timeOffset="78217.92">11324 1852 0,'0'-18'16,"18"18"0,17 0-1,-17 0-15,35 0 16,-36 0-16,19 0 16,-19 18-16</inkml:trace>
  <inkml:trace contextRef="#ctx0" brushRef="#br0" timeOffset="78446.45">11430 1658 0,'-18'18'0,"36"-36"0,-36 53 15,18 18-15,-17-35 16,17 88-1,0-71-15,17-17 0,1 17 16,0 0 0,-1-17-16,1-18 0,17 0 15,0-18-15,1 1 16,-36-1-16,17 0 16</inkml:trace>
  <inkml:trace contextRef="#ctx0" brushRef="#br0" timeOffset="78796.25">11606 1623 0,'36'17'31,"17"1"-15,-36 0-16,71-1 15,-52-17-15,-1 18 0,36 0 16,-36-1-16,-18 1 16,1 0-16,-18-1 15,0 1-15,-35-1 16,17 1-1,-17 17-15,17-35 16,-17 36-16,17-19 16,1 19-16,-1-19 15,0 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">26017 18591 0,'18'18'15,"35"-18"1,-18 0-16,0 0 15,71 0 1,18 0-16,-36 0 16,53-18-16,-17 18 15,-89 0-15,0 0 16,-35-17 0,-53 17-16</inkml:trace>
  <inkml:trace contextRef="#ctx0" brushRef="#br0" timeOffset="1840.42">26353 18415 0,'0'0'15,"-71"35"-15,36-17 0,-54 17 16,37-17-16,-19 17 16,36-17-16,-1-1 0,19 19 15,17-19 1,53 19-1,-18-19-15,71 1 16,-53 0-16,17-18 0,19 17 16,-37-17-16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7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">14799 16898 0,'-18'0'16,"36"0"-1,0 0 1,35 0-1,-18 0-15,18 0 16,17 18-16,19-1 0,105 1 16,-71-18-16,106 0 15,-105 0-15,70 0 16,-124-18-16,19 18 16,-72 0-16</inkml:trace>
  <inkml:trace contextRef="#ctx0" brushRef="#br0" timeOffset="28521.82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">21502 3863 0,'35'0'16,"0"0"-16,36 0 16,-36 18-16,18-18 15,-35 0 1,-18 17-16</inkml:trace>
  <inkml:trace contextRef="#ctx0" brushRef="#br0" timeOffset="29034.21">21643 4075 0,'70'-18'15,"-140"36"-15,176-54 0,-89 36 16</inkml:trace>
  <inkml:trace contextRef="#ctx0" brushRef="#br0" timeOffset="30868.51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">24324 4092 0,'0'-17'16,"0"-1"0,-18-35-1,18 18-15,18-18 16,0 35-16,-18-17 15,17 17-15,1 1 16,0 17-16,-18 17 16,17 1-16,-17 0 15,18-1 1</inkml:trace>
  <inkml:trace contextRef="#ctx0" brushRef="#br0" timeOffset="32543.1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1">25929 3722 0,'-35'-18'16,"70"36"-16,-88-36 0,36 36 0,-19 17 16,19 0-16,-1-17 15,18 17-15,0 1 0,18-1 16,17 35-16,0-52 16,36 17-16,-18-17 15,-18 0 1,18-18-16,-18 0 0,0 0 15</inkml:trace>
  <inkml:trace contextRef="#ctx0" brushRef="#br0" timeOffset="33331.92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">26811 3440 0,'0'0'15,"18"88"-15,-18-18 0,0-17 0,17 18 16,19 52-16,-19-52 16,1-18-16,0 0 15,-1-18-15,19 36 16,-36-54-16,17 1 15,1-18-15</inkml:trace>
  <inkml:trace contextRef="#ctx0" brushRef="#br0" timeOffset="33755.91">27182 3440 0,'0'0'0,"0"70"16,0-17-16,17 18 0,-17-1 16,18 1-16,-1-1 0,-17 1 15,18-1-15,0 54 16,-18-89-16,0 18 16,0-18-16</inkml:trace>
  <inkml:trace contextRef="#ctx0" brushRef="#br0" timeOffset="39511.5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8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">22860 5256 0,'18'0'15,"-1"0"1,19 0-1,-19 0-15,18 0 16,-17 0-16,17-17 0,-17 17 16,-18-18 15,-18 18-15,1 0-16,-1 0 15</inkml:trace>
  <inkml:trace contextRef="#ctx0" brushRef="#br0" timeOffset="73845.56">22948 5062 0,'0'0'0,"0"18"31,0 17-31,0-17 16,0 17-1,0-17-15,0-1 0,0 19 16,0-19-16,18 19 16,-1-19-16,1 1 0,17 0 15,-17-1-15,17 1 16,-17-18-16,0 0 15,-18-18 17</inkml:trace>
  <inkml:trace contextRef="#ctx0" brushRef="#br0" timeOffset="74336.2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">24359 5715 0,'18'0'16,"0"0"-16,52-18 15,-35 18-15,36-17 16,-36 17-16,-17 0 0,35 0 16,-36 0-1,1 0-15,-18 17 16,-35 1-1</inkml:trace>
  <inkml:trace contextRef="#ctx0" brushRef="#br0" timeOffset="80319.68">24483 5838 0,'0'0'0,"17"0"16,19 0-1,-1 0-15,36-17 16,-36 17-16,-18 0 15,54 0-15,-53 0 16,-1 0-16</inkml:trace>
  <inkml:trace contextRef="#ctx0" brushRef="#br0" timeOffset="81254.35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">26405 5098 0,'-17'0'31,"-1"17"-31,-17 1 16,17-18-16,-17 35 15,17-17-15,1-1 16,-1 19-16,0-19 0,18 19 15,0-19-15,18 36 16,0-17-16,35-1 16,-18-18-1,18 19-15,-18-36 16,-17 35-16,-1-35 16,-17 18-16</inkml:trace>
  <inkml:trace contextRef="#ctx0" brushRef="#br0" timeOffset="82049.07">26529 5362 0,'18'-17'32,"-1"17"-32,18 0 15,-17 0-15,0-18 0,35 18 16,-36 0-16,1 0 16,0 0-16,-18-18 15,-18 18 16</inkml:trace>
  <inkml:trace contextRef="#ctx0" brushRef="#br0" timeOffset="82338.25">26688 5115 0,'0'36'16,"0"-72"-16,0 89 0,0-18 15,-18 1-15,18-19 16,0 19-16,0-19 0,0 19 16,18 17-1,-1-36-15,19 18 16,-19-17-16,36-18 15,-35 18-15,17-18 16,-17-18-16,-18 0 16</inkml:trace>
  <inkml:trace contextRef="#ctx0" brushRef="#br0" timeOffset="82765.87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">21837 6403 0,'18'0'31,"35"0"-15,-18 0-16,53 0 15,-35 0-15,70 0 16,-70 0-16,0 0 0,18 35 16,-1-17-1,-34-1-15,17-17 16</inkml:trace>
  <inkml:trace contextRef="#ctx0" brushRef="#br0" timeOffset="88888.71">25647 6315 0,'-18'0'16,"18"17"-16,18-17 15,17 18 1,1-18-16,52 18 16,-35-18-1,52 0-15,-34 0 16,0 0-16,-1 0 0,-17 0 16,35 0-16</inkml:trace>
  <inkml:trace contextRef="#ctx0" brushRef="#br0" timeOffset="114864.78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">19861 7250 0,'36'17'16,"-19"-17"-16,36 0 15,-17-17-15,34 17 16,-52-18-16,17 18 16,-17 0-16,-18-18 15,-18 18 1,-17 0-16</inkml:trace>
  <inkml:trace contextRef="#ctx0" brushRef="#br0" timeOffset="118418.93">20003 7056 0,'-18'17'15,"18"1"1,0 35-16,-18-18 16,18 53-16,0-52 15,0-1-15,18 18 16,0-36-16,-1 1 16,1-18-16,17 0 0,0-18 15,-17 1 1,0 17-16,-1-18 0</inkml:trace>
  <inkml:trace contextRef="#ctx0" brushRef="#br0" timeOffset="118869.14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">20920 7691 0,'0'0'0,"17"0"0,36-18 16,-17 18-16,16-18 15,-16 1-15,17 17 16,-18-18 0</inkml:trace>
  <inkml:trace contextRef="#ctx0" brushRef="#br0" timeOffset="125835.97">21043 7867 0,'0'0'15,"53"0"-15,-18 0 0,18-18 16,-17 1-16,-1 17 16,0-18-16</inkml:trace>
  <inkml:trace contextRef="#ctx0" brushRef="#br0" timeOffset="126132.46">21678 7673 0,'0'0'15,"18"0"1,52 0 0,-34 0-16,52-18 15,-35 18-15,-18 0 0,-17 0 16,17 0-16,0 0 16</inkml:trace>
  <inkml:trace contextRef="#ctx0" brushRef="#br0" timeOffset="126495.43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">24483 7144 0,'0'0'15,"-71"17"-15,54 1 0,-54 53 16,36-18-16,-1 70 16,36-52-16,0 105 15,18-106-15,35 89 16,-18-106-1,1 0-15,34 35 16,-35-52-16,36-1 16,-53-35-16</inkml:trace>
  <inkml:trace contextRef="#ctx0" brushRef="#br0" timeOffset="130303.79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">25806 8008 0,'-18'0'16,"36"0"-16,-54 0 15,19 18-15,-1-1 16,1 19 0,17-19-16,17 19 15,1-19-15,35 1 16,-18-18-16,36 0 16,-54 0-16,1 0 15,-1 0-15,-34 0 31</inkml:trace>
  <inkml:trace contextRef="#ctx0" brushRef="#br0" timeOffset="132772.6">26317 7408 0,'36'-17'32,"34"17"-32,-35-18 15,54 18-15,-37 0 16,-16-18-16,-1 18 0,-17 0 16,-1 0-1</inkml:trace>
  <inkml:trace contextRef="#ctx0" brushRef="#br0" timeOffset="133166.87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1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">27764 7232 0,'0'0'15,"0"-18"-15,-18 36 31,0 0-31,1-1 16,-36 36-16,35-35 16,-35 17-16,36 0 15,-19 1 1,36-19-16,0 19 16,18-36-16,0 17 15,35 1-15,-36-1 16,18 1-16,-17 0 15,0-1-15,-18 1 16</inkml:trace>
  <inkml:trace contextRef="#ctx0" brushRef="#br0" timeOffset="142737.4">27852 7444 0,'17'0'15,"1"-18"-15,17 18 16,-17 0-16,17-18 15,-17 1 1,0 17 0,-1 0-16,-34 0 15</inkml:trace>
  <inkml:trace contextRef="#ctx0" brushRef="#br0" timeOffset="143032.91">27975 7250 0,'0'0'0,"18"17"15,-18 1-15,0 0 16,0-1-16,0 1 0,0 17 15,0-17-15,-18 17 16,18-17-16,0 17 16,0-17-16,18-1 15,0 1-15,17-18 16,-18 0-16,1 0 0,0 0 16,-1-18-1</inkml:trace>
  <inkml:trace contextRef="#ctx0" brushRef="#br0" timeOffset="143443.51">28310 7391 0,'18'0'15,"0"0"1,-1 0-16,1 0 16,0 0-1,17 0-15,-17 0 16,-18-18-1</inkml:trace>
  <inkml:trace contextRef="#ctx0" brushRef="#br0" timeOffset="143760.2">28610 7267 0,'0'18'31,"0"0"-15,18-1-16,-18 18 16,0-17-16,0 0 0,18 17 15,-18-17 1,0-1 0</inkml:trace>
  <inkml:trace contextRef="#ctx0" brushRef="#br0" timeOffset="144128.87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29">29104 8096 0,'0'0'0,"0"18"31,0 17-31,0-17 15,0 17-15,0-17 16,-35 17-16,17 0 16,1-17-16,-19 0 0,1-1 15</inkml:trace>
  <inkml:trace contextRef="#ctx0" brushRef="#br0" timeOffset="146960.87">29545 7867 0,'18'0'15,"35"18"1,0-1-16,-18 1 0,18 17 16,0-17-16,0 17 0,-18-17 15,53 35-15,-53-36 16,1 19-16,-19-19 15,-17 1-15,0-1 16,-17-17 0,-1-17-16</inkml:trace>
  <inkml:trace contextRef="#ctx0" brushRef="#br0" timeOffset="147206.54">30021 7691 0,'0'17'15,"-17"1"-15,-1-1 16,0 36-16,1-17 0,-54 70 16,36-54-16,-53 37 15,53-36-15,-18-18 16,35 0-16,-17-17 0,-1 17 15,19-35-15,34 0 16,1-18 0</inkml:trace>
  <inkml:trace contextRef="#ctx0" brushRef="#br0" timeOffset="147821.67">30427 7303 0,'-18'0'31,"-17"17"-15,18 1-16,-19-1 16,19 19-16,-1-19 0,0 19 15,18-19-15,0 19 0,0-19 16,0 18-16,18-17 0,0 0 16,35 17-16,-36-35 15,18 18 1,-17-1-16,0-17 15</inkml:trace>
  <inkml:trace contextRef="#ctx0" brushRef="#br0" timeOffset="148043.87">30515 7479 0,'18'0'16,"35"0"-1,-18 0-15,0 0 16,-17 0-16,35 0 16,-35 0-16,-36 0 31,0 0-31</inkml:trace>
  <inkml:trace contextRef="#ctx0" brushRef="#br0" timeOffset="148333.65">30603 7338 0,'-17'35'16,"17"-17"-16,0 17 0,0 0 15,-18 1-15,18-19 16,18 1-16,-18-1 16,0 1-16,35 17 15,-17-17-15,17 0 16,0-18-16,1 0 15,-19 0-15,1 0 16,0-18-16,-18 0 16</inkml:trace>
  <inkml:trace contextRef="#ctx0" brushRef="#br0" timeOffset="148760.29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">32068 7902 0,'17'0'16,"1"0"-16,17-17 0,0 17 15,1 0-15,17-18 16,-1 18-16,-16-18 0,17 18 16,-18-17-16,-17 17 0</inkml:trace>
  <inkml:trace contextRef="#ctx0" brushRef="#br0" timeOffset="151836.29">32297 7726 0,'0'0'0,"17"53"0,1-18 15,-18 0-15,0 1 16,18-1-16,-18 0 0,17 0 0,1 18 15,0-17 1,-1-1-16,-17-17 16,18-18-16</inkml:trace>
  <inkml:trace contextRef="#ctx0" brushRef="#br0" timeOffset="152210.29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">33020 8079 0,'0'0'0,"0"17"16,-18 19 0,18-19-16,18 1 15,17 17-15,-17-35 16,52 18-16,-52-18 15,17 0-15,-17 0 0,0-18 16,-18 0 0</inkml:trace>
  <inkml:trace contextRef="#ctx0" brushRef="#br0" timeOffset="152822.81">33143 7250 0,'0'0'15,"18"17"1,35 36 0,-18 0-16,54 53 15,-54-36-15,71 89 16,-71-88-16,18 105 16,-36-88-16,1 71 15,-18-88-15,-35 70 16,17-88-16,-52 53 15,17-71-15,-35 53 16</inkml:trace>
  <inkml:trace contextRef="#ctx0" brushRef="#br0" timeOffset="160306.18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">20302 9648 0,'18'0'31,"17"0"-31,1 0 16,16-17-1,-16 17-15,-1 0 16,-17 0-16,-1 0 16,1 0-16,-18 17 15,-18 1-15</inkml:trace>
  <inkml:trace contextRef="#ctx0" brushRef="#br0" timeOffset="180509.55">20391 9807 0,'0'0'15,"17"0"-15,18 0 0,-17 0 0,17 0 16,18 0-16,-35 0 16,0 0-16</inkml:trace>
  <inkml:trace contextRef="#ctx0" brushRef="#br0" timeOffset="200685.3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">22754 9084 0,'0'0'16,"0"-35"-16,-17 35 0,-1 0 16,-17 35-16,17 0 15,0 1-15,-17 105 16,17-53-16,1 0 15,-1 18-15,18 0 0,18 88 16,-1-106-16,19-17 16,-1-1-16,0-17 0,36 18 15,-36-36-15,0-18 16</inkml:trace>
  <inkml:trace contextRef="#ctx0" brushRef="#br0" timeOffset="203317.14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">24853 9490 0,'-17'0'0,"17"-18"15,17 18-15,1 0 16,52-18-16,-17 1 16,18 17-1,-53-18-15,17 18 0,0 0 16,-35 18 0</inkml:trace>
  <inkml:trace contextRef="#ctx0" brushRef="#br0" timeOffset="205230.17">24853 9490 0,'0'0'0,"18"53"15,-1-18-15,1 18 0,-18 35 16,18-35 0,-18 0-16,0 35 15,17-53-15,1 1 0,-18-1 16,18-17-16,35 34 15,-18-34-15,35 0 16,-34-18-16,34 0 16,-34 0-16,-19 0 15,1 0-15</inkml:trace>
  <inkml:trace contextRef="#ctx0" brushRef="#br0" timeOffset="206203.78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">26476 9313 0,'0'0'0,"-35"36"16,-1-19-16,19 19 15,-18-19-15,17 1 0,-35 35 16,35-36-1,1 36-15,17-35 16,17 35-16,1-36 16,0 1-16,-1-18 0,19 18 15,-19-1-15,18-17 0,1 18 16,-19-18-16,-17 18 16,0-1-1</inkml:trace>
  <inkml:trace contextRef="#ctx0" brushRef="#br0" timeOffset="206848.5">26564 9578 0,'18'0'16,"17"0"-1,0 0-15,36-18 16,-53 18-16,34-17 16,-34 17-16,-18-18 15</inkml:trace>
  <inkml:trace contextRef="#ctx0" brushRef="#br0" timeOffset="207075.6">26741 9402 0,'-18'35'15,"18"0"-15,-18 18 16,18-18-16,0 36 16,18-36-16,0 18 15,-1-35-15,1-1 0,35-17 16,-36 0-16,1 0 15,0 0 1,-1-17-16</inkml:trace>
  <inkml:trace contextRef="#ctx0" brushRef="#br0" timeOffset="207303.84">27111 9578 0,'0'0'0,"18"0"0,35 0 16,-18 0-16,18-18 15,-36 18-15,1 0 16</inkml:trace>
  <inkml:trace contextRef="#ctx0" brushRef="#br0" timeOffset="207671.31">27481 9437 0,'0'17'16,"0"1"0,0 0-1,18 17-15,-18-17 16,18 17 0,-18-17-16,17-1 15,-17 1-15,0-1 0,0 1 16,0 0-16</inkml:trace>
  <inkml:trace contextRef="#ctx0" brushRef="#br0" timeOffset="207977.13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">28116 10266 0,'0'0'15,"-35"53"-15,0-36 16,-18 36-16,35-35 16,-17 0-16,-18-1 15</inkml:trace>
  <inkml:trace contextRef="#ctx0" brushRef="#br0" timeOffset="208706.34">28610 9966 0,'18'18'16,"17"-1"-16,36 19 15,-18-19-15,35 36 16,-35-35-16,0 35 15,-18-18-15,-35 0 16,-18-17 0</inkml:trace>
  <inkml:trace contextRef="#ctx0" brushRef="#br0" timeOffset="208893.34">28928 9984 0,'-53'53'16,"106"-106"-16,-124 141 0,18-18 15,36-34-15,-19 17 16,19-18-16,-1 0 16,18-17-16,-18-18 15</inkml:trace>
  <inkml:trace contextRef="#ctx0" brushRef="#br0" timeOffset="209650.84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">29439 9596 0,'18'0'15,"17"0"-15,-17 0 0,17 0 16,0 0-16,1 0 0,17-18 15,-36 18 1,-34 0 0,-1 0-16</inkml:trace>
  <inkml:trace contextRef="#ctx0" brushRef="#br0" timeOffset="210029.49">29563 9472 0,'-18'35'0,"18"-17"16,-17 17-16,17 18 15,17-35-15,-17 17 16,18-17-16,-1-1 0,1 1 16,17 0-16,1-18 15,-19 0-15,1 0 0</inkml:trace>
  <inkml:trace contextRef="#ctx0" brushRef="#br0" timeOffset="210284.67">29757 9507 0,'17'0'15,"1"18"-15,35 0 16,-35-1-16,35 1 15,-36-18-15,18 35 16,-17-35-16,-18 18 16,-18-1-16,18 1 15,-17 0-15,-18-18 0,-1 35 16,19-17 0,17-1-1,-18-17-15</inkml:trace>
  <inkml:trace contextRef="#ctx0" brushRef="#br0" timeOffset="210918.34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">30850 10037 0,'36'0'16,"-19"0"-16,19 0 0,-1 0 15,53 0-15,-53 0 16,18 0 0,-35 0-16,-36-18 15</inkml:trace>
  <inkml:trace contextRef="#ctx0" brushRef="#br0" timeOffset="211569.53">31062 9860 0,'0'106'0,"0"-212"0,0 265 15,0-53-15,35-71 16,1 36-1,-19-54-15,1 1 16,0-18-16</inkml:trace>
  <inkml:trace contextRef="#ctx0" brushRef="#br0" timeOffset="212292.95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">32808 9472 0,'0'-35'0,"0"70"0,-17-88 15,34 71 16,19 52-15,-19-34-16,54 87 16,-36-70-16,18 88 15,-18-53-15,-17 71 16,-18-71-16,0 53 16,-18-88-16,1 18 15,-19 17-15,1-70 16,-18 35-16,18-36 15,17 1-15</inkml:trace>
  <inkml:trace contextRef="#ctx0" brushRef="#br0" timeOffset="-210853.15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-210242.03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-208032.72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-207465.17">31062 2752 0,'-18'0'15,"1"0"-15</inkml:trace>
  <inkml:trace contextRef="#ctx0" brushRef="#br0" timeOffset="-207122.76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-206410.32">28452 935 0,'17'-18'32,"18"18"-17,1 0-15,52-17 16,-35 17-1,53-18-15,-71 18 16,36 0-16,-54 0 16</inkml:trace>
  <inkml:trace contextRef="#ctx0" brushRef="#br0" timeOffset="-205514.51">27975 741 0,'0'17'16,"18"1"-1,-18 0 1,18 17 0,-18-17-16,35 35 15,-35-36-15,17 1 16</inkml:trace>
  <inkml:trace contextRef="#ctx0" brushRef="#br0" timeOffset="-204925.03">28469 529 0,'0'-35'0</inkml:trace>
  <inkml:trace contextRef="#ctx0" brushRef="#br0" timeOffset="-204853.34">28469 529 0,'0'-88'31,"0"176"-31,0-158 0,18 105 16,-18-17-16,17-1 15</inkml:trace>
  <inkml:trace contextRef="#ctx0" brushRef="#br0" timeOffset="-201643.96">32103 2558 0,'0'0'0,"0"-18"0,-18 18 16,36 0 15,17 18-15,0-1-16,-17 19 0,53-1 16,-36 0-16,18-17 15,0 17 1,-36-17-16,1-1 0,-18 1 0,0 0 15,-18 17 1,1-17-16,-54 17 16,36-35-16,-36 35 15,36-35-15</inkml:trace>
  <inkml:trace contextRef="#ctx0" brushRef="#br0" timeOffset="-198380.65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-197306.7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-171452.72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-171041.06">19562 10760 0,'-18'0'16,"36"0"-1,-1-36 1,1 36-16,-1-17 16,19-36-1,-1 35-15,-17 1 16,-18-19 0,17 36-1,-17-17-15,18 34 16,0 1-1,-1 17-15,36 18 16,-35-35-16,17-1 0,-17-17 16</inkml:trace>
  <inkml:trace contextRef="#ctx0" brushRef="#br0" timeOffset="-170562.07">20585 10672 0,'0'0'0,"17"17"16,1 1-1,0-1 1,-18 1-16,17-18 15,1 0-15</inkml:trace>
  <inkml:trace contextRef="#ctx0" brushRef="#br0" timeOffset="-170435.23">20761 10689 0,'18'35'0,"-18"-17"16,17 0-16,-17-1 15,36 1-15</inkml:trace>
  <inkml:trace contextRef="#ctx0" brushRef="#br0" timeOffset="-170094.8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-169773.03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-169451.18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-169017.53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-168838.05">22348 10742 0,'0'53'16,"0"-18"-16,0 36 15,0-18-15,0 17 16,0-34-16,18 17 16,-18-36-16,18 18 15</inkml:trace>
  <inkml:trace contextRef="#ctx0" brushRef="#br0" timeOffset="-168588.38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-168399.59">22860 10707 0,'0'0'0,"-18"17"15,18 19-15,0-19 16,0 1-16,18-18 16,0 0-16,-1-18 15</inkml:trace>
  <inkml:trace contextRef="#ctx0" brushRef="#br0" timeOffset="-168287.95">22966 10707 0,'0'0'0,"0"17"15,0 1-15,0 0 16,0 17 0,-18-35-16</inkml:trace>
  <inkml:trace contextRef="#ctx0" brushRef="#br0" timeOffset="-153445.3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-152943.49">21431 14958 0,'0'0'15,"18"0"1,17 0-1,-17-18-15,17-35 16,-17 36-16,-1-36 16,-17 35-16,0-17 15,18 52 17,0 36-17,-1-35-15,1 0 16,0-1-16,-1 1 0,1 0 0,17-1 15</inkml:trace>
  <inkml:trace contextRef="#ctx0" brushRef="#br0" timeOffset="-152116.53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-151675.86">22172 14993 0,'18'-18'31,"-1"-17"-31,1 18 16,17-36-1,-17 35-15,0 0 16,-1 1-16,1 17 0,-18-18 16,17 18-16,1 18 15,-18 17 1,18-17-16,-18-1 15,17 19 1,1-1-16,-18-18 0</inkml:trace>
  <inkml:trace contextRef="#ctx0" brushRef="#br0" timeOffset="-151225.66">22384 16810 0,'-18'35'15,"18"0"-15,18 36 16,-18-36-16,35 18 16,-35-18-16,18 1 15,-18-1-15,17 18 16,-17-35-16,0 17 16,0-18-16,-17-17 15</inkml:trace>
  <inkml:trace contextRef="#ctx0" brushRef="#br0" timeOffset="-150713.34">23195 15028 0,'0'36'15,"0"-72"-15,18 107 0,-18-18 0,35 106 16,-17-71-16,-1 35 15,-17 18-15,0 0 16,0 159-16,-17-176 16,34 87-16,-17-122 15,18 52-15,0-88 16,-18 35-16,0-70 16,0-1-1,0-34-15,-18-1 16</inkml:trace>
  <inkml:trace contextRef="#ctx0" brushRef="#br0" timeOffset="-150320.29">23001 15064 0,'0'0'16,"18"0"-16,-1-18 15,-17 0 1,18 1-1,-18-1-15,0 0 16,18 18-16,-18-35 16,17 35-16,1-17 15,0-1 1,-1 18-16,1 0 16,0 0-16,-1 0 15,1 18-15,35-1 16,-18 1-1</inkml:trace>
  <inkml:trace contextRef="#ctx0" brushRef="#br0" timeOffset="-149831.49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-149463.72">24112 14940 0,'0'0'0,"0"-17"0,18-1 15,-18 0-15,18-17 16,-18 17-16,0 1 0,17-1 15,-17 0 1,18 18-16,-18-17 16,0 34-16,0 1 15,18 17 1,-18-17-16,17 17 16,1-17-16,-1 0 15,1-1-15,0-17 16</inkml:trace>
  <inkml:trace contextRef="#ctx0" brushRef="#br0" timeOffset="-149097.72">24342 16792 0,'0'0'15,"17"88"-15,1-52 0,-18-1 16,18 0-16,-1-17 0,19 17 16,-36-17-16,0-1 0,-36-17 15</inkml:trace>
  <inkml:trace contextRef="#ctx0" brushRef="#br0" timeOffset="-148795.39">23283 16633 0,'18'36'0,"-36"-72"0,36 107 16,0-36-16,35 106 15,-36-70-15,18 0 0,1 52 16,-19-88-1,1 18-15,0-35 0,-18 17 16,0-17-16</inkml:trace>
  <inkml:trace contextRef="#ctx0" brushRef="#br0" timeOffset="-148020.5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-147426.72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-136944.54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-135771.52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-123428.98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-122579.79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-122397.01">27958 16157 0,'35'-17'16,"-17"17"-16,-1 0 0,36 0 15,-18-18-15,36 18 16,-36 0-16,1-18 15,-19 18 1,-34 18-16,-1-18 16,0 0-16,1-18 15</inkml:trace>
  <inkml:trace contextRef="#ctx0" brushRef="#br0" timeOffset="-122193.06">28099 15787 0,'-18'35'16,"18"18"-16,18 35 15,-1-35-15,-17 0 16,18 18-16,0 17 16,-1-35-16,1 17 15,0-34-15,-18-1 16,17-18-16,-17 1 15</inkml:trace>
  <inkml:trace contextRef="#ctx0" brushRef="#br0" timeOffset="-121869.2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-121391.43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-111413.78">17145 7814 0,'18'0'32,"17"0"-32,0 0 15,53-18-15,-35 18 16,0-17-16,18 17 16,-18 0-16,17-18 0,-17 18 15,-18 0-15,18-18 0,18 18 16,-53 0-16,17 0 15,-35-17 1,-18-1-16,1 1 16</inkml:trace>
  <inkml:trace contextRef="#ctx0" brushRef="#br0" timeOffset="-111129.63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-108432.88">20567 5803 0,'18'0'16,"17"0"0,-17 0-16,34-17 15,-16 17 1,70 0-16,-54 0 16,19 0-16,-18 0 0,17 0 15,-17 0-15,-17 0 0,34-18 16,-52 18-16</inkml:trace>
  <inkml:trace contextRef="#ctx0" brushRef="#br0" timeOffset="-108155.65">21149 5503 0,'0'0'16,"18"18"-16,-1 0 15,1-1-15,17 1 16,1 0-16,34 17 16,-35-18-16,18 1 15,-35 0-15,17-1 16,-52 1-1,-19 17-15,1 1 16,-53 16-16,35-16 16,-53 52-16</inkml:trace>
  <inkml:trace contextRef="#ctx0" brushRef="#br0" timeOffset="-105245.91">17410 9684 0,'0'17'15,"17"-17"-15,36 18 16,-18-18-16,54 0 15,-19 0-15,71-18 16,-88 18-16,71-17 16,-71 17-16,-18-18 15,0 18-15,-17 0 0,-1 0 16,1 0-16,-18-18 16</inkml:trace>
  <inkml:trace contextRef="#ctx0" brushRef="#br0" timeOffset="-105012.29">17921 9472 0,'18'0'15,"-1"0"-15,36 0 16,-17 0-16,69 18 16,-52-1-16,53 19 15,-71-19-15,-17 19 16,17 16-1,-70 19-15,17-36 16,-70 36-16,53-36 16,-18-17-16,-35 52 15,35-34-15,18-1 16</inkml:trace>
  <inkml:trace contextRef="#ctx0" brushRef="#br0" timeOffset="-96598.24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-95886.89">4516 14676 0,'-18'17'15,"18"1"-15,-18-1 16,1 1-16,-1 17 16,18-17-16,-18 35 15,18-35-15,18 35 16,0-36-16,17 1 15,-17-1-15,-1-17 0,1 0 16,-1 18-16</inkml:trace>
  <inkml:trace contextRef="#ctx0" brushRef="#br0" timeOffset="-95692.38">4586 14817 0,'18'0'31,"17"0"-31,-17 0 16,-1-18-16,19 18 15,-19 0-15,1-18 16</inkml:trace>
  <inkml:trace contextRef="#ctx0" brushRef="#br0" timeOffset="-95441.7">4639 14658 0,'-18'0'15,"18"18"-15,0-1 16,0 18 0,0-17-16,0 17 0,18-17 15,-18 17-15,35 18 0,-17-17 16,0-19-16,-1 1 16,19-18-16,-19 0 15</inkml:trace>
  <inkml:trace contextRef="#ctx0" brushRef="#br0" timeOffset="-94730.31">4798 14623 0,'0'0'0,"17"0"47,1 17-47,0 1 16,35 17-1,-36-35-15,19 18 16,-19-1-16,1 1 15,-18 0 1,0-1-16,-18 1 16,1 0-16,-1-1 15,0 1-15,1 0 16,-1-1-16</inkml:trace>
  <inkml:trace contextRef="#ctx0" brushRef="#br0" timeOffset="-93972.89">4904 15134 0,'-18'18'16,"36"-18"15,-1 17-31,19-17 16,16 0-1,-34 0-15,17-17 0,-17 17 16,0 0 0,-36 0-1,0 0-15</inkml:trace>
  <inkml:trace contextRef="#ctx0" brushRef="#br0" timeOffset="-93829.49">4921 15311 0,'0'0'16,"18"17"-16,0-17 16,-1 0-16,1 0 0,17-17 0,-17 17 15,17 0-15,-17 0 16</inkml:trace>
  <inkml:trace contextRef="#ctx0" brushRef="#br0" timeOffset="-81492.9">5450 14870 0,'0'0'0,"0"-18"16,0 36 46,18 17-46,-18-17-16,0 17 0,0 53 15,0-53-15,0 18 16,0 0-16,0 0 16,18 35-16,-1-53 0,-17 1 15,18 17 1,0-53-16,-36 17 16</inkml:trace>
  <inkml:trace contextRef="#ctx0" brushRef="#br0" timeOffset="-78032.72">6156 15381 0,'0'-18'16,"0"1"15,18 17-15,-1 0 15,1 0-31,-18 17 16</inkml:trace>
  <inkml:trace contextRef="#ctx0" brushRef="#br0" timeOffset="-77885.33">6456 15416 0,'0'0'0,"17"0"0,-17-17 16,18 17-16,0-18 15,-1 18 1</inkml:trace>
  <inkml:trace contextRef="#ctx0" brushRef="#br0" timeOffset="-77768.02">6791 15416 0,'35'0'15,"-70"0"-15</inkml:trace>
  <inkml:trace contextRef="#ctx0" brushRef="#br0" timeOffset="-77550.94">7073 15399 0,'18'0'0,"-1"0"0,1 0 16,0-18-16,-1 18 15,19-18 1,-19 18-16,1 0 0,0 0 15,-1 0-15,1 0 16</inkml:trace>
  <inkml:trace contextRef="#ctx0" brushRef="#br0" timeOffset="-77412.08">7461 15399 0,'36'0'15,"-19"0"-15,1 0 16,-1-18-16,1 18 16</inkml:trace>
  <inkml:trace contextRef="#ctx0" brushRef="#br0" timeOffset="-77223.58">7743 15381 0,'18'0'15,"0"0"17,-18-18-32,17 18 15</inkml:trace>
  <inkml:trace contextRef="#ctx0" brushRef="#br0" timeOffset="-77117.29">7920 15363 0</inkml:trace>
  <inkml:trace contextRef="#ctx0" brushRef="#br0" timeOffset="-76605.93">8308 15328 0,'18'-17'32,"-1"17"-32</inkml:trace>
  <inkml:trace contextRef="#ctx0" brushRef="#br0" timeOffset="-76461.26">8590 15346 0,'0'0'16,"35"0"-16</inkml:trace>
  <inkml:trace contextRef="#ctx0" brushRef="#br0" timeOffset="-76289.77">9102 15293 0,'17'0'0,"-34"0"0,52 0 16,-17 0-16</inkml:trace>
  <inkml:trace contextRef="#ctx0" brushRef="#br0" timeOffset="-76132.86">9613 15363 0,'0'0'16,"35"0"-16</inkml:trace>
  <inkml:trace contextRef="#ctx0" brushRef="#br0" timeOffset="-75947.36">10319 15311 0,'35'0'15,"-70"0"-15,88 0 0,-18 17 16,-17-17-16</inkml:trace>
  <inkml:trace contextRef="#ctx0" brushRef="#br0" timeOffset="-75804.98">11218 15311 0</inkml:trace>
  <inkml:trace contextRef="#ctx0" brushRef="#br0" timeOffset="-75630.52">11765 15363 0,'18'0'16,"-36"0"-16,53 0 0,-17 0 15,0 0 1</inkml:trace>
  <inkml:trace contextRef="#ctx0" brushRef="#br0" timeOffset="-75494.16">12347 15399 0,'18'0'0,"-36"0"0,54 0 16,-19 0-16</inkml:trace>
  <inkml:trace contextRef="#ctx0" brushRef="#br0" timeOffset="-75349.27">12859 15434 0,'0'0'16,"17"0"-1</inkml:trace>
  <inkml:trace contextRef="#ctx0" brushRef="#br0" timeOffset="-75182.79">13300 15416 0,'17'0'16,"-34"0"-16,34-17 15,1 17 1</inkml:trace>
  <inkml:trace contextRef="#ctx0" brushRef="#br0" timeOffset="-75038.41">13653 15434 0,'0'0'16,"17"-18"-16,1 18 16</inkml:trace>
  <inkml:trace contextRef="#ctx0" brushRef="#br0" timeOffset="-74875.97">14146 15452 0,'18'0'0,"-36"0"0,36-18 16,-18 0-1,18 18 1</inkml:trace>
  <inkml:trace contextRef="#ctx0" brushRef="#br0" timeOffset="-74747.13">14446 15452 0,'0'-18'0,"0"0"16,-17 18-16</inkml:trace>
  <inkml:trace contextRef="#ctx0" brushRef="#br0" timeOffset="-69560.38">14887 15064 0,'18'0'15</inkml:trace>
  <inkml:trace contextRef="#ctx0" brushRef="#br0" timeOffset="-67811.52">15240 15081 0,'18'0'47,"17"0"-47,-17 0 16,17 0-16,18-17 15,-36 17-15,36 0 16,-35 0-16,-36 0 15</inkml:trace>
  <inkml:trace contextRef="#ctx0" brushRef="#br0" timeOffset="-67674.11">15240 15258 0,'35'0'15,"-70"0"-15,106 0 0,-54 0 0,18-18 16,1 18-16,-19-18 15,19 18-15,-19 0 0,1-17 16</inkml:trace>
  <inkml:trace contextRef="#ctx0" brushRef="#br0" timeOffset="-67341.21">15875 14817 0,'0'17'16,"0"72"-1,0-37-15,0-16 16,0 34-16,0-17 0,18 53 16,-18-71-16,17 53 15,-17-52-15</inkml:trace>
  <inkml:trace contextRef="#ctx0" brushRef="#br0" timeOffset="-66072.52">15452 15575 0,'17'-17'0,"-17"34"47,0 36-31,0-35-16,0 52 15,0-34-15,0-1 16,0 18-16,0-18 16,0 0-1,0-17-15,0 0 16,0-1-16,-17-17 15</inkml:trace>
  <inkml:trace contextRef="#ctx0" brushRef="#br0" timeOffset="-65833.39">15293 15804 0,'0'0'0,"0"18"16,35 17-16,-35-17 15,35 17-15,-17 1 16,35-19 0,-35 1-16,17-18 0,-17 0 15,17 0-15,0 0 16,-17-18-16,-1 1 0,1-1 0,17-17 16,-17 17-16,0-17 15,-18 17 1</inkml:trace>
  <inkml:trace contextRef="#ctx0" brushRef="#br0" timeOffset="-59749.75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-59411.18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-56580.27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-54376.52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-47354.06">3016 15328 0,'0'18'16,"18"-18"-1,0 0-15,17 0 16,35 0-16,-17 0 16,18 0-16,-36 0 15,18-18-15,-35 18 16,-18-17 0,-18-1-1</inkml:trace>
  <inkml:trace contextRef="#ctx0" brushRef="#br0" timeOffset="-47180.09">3210 15169 0,'0'0'16,"18"0"-16,35 0 15,-36 18-15,54-18 16,-36 0-16,1 18 16,-19-1-16,-17 1 0,18 0 15,-18 17-15,-18 0 0,-35 18 16,18-18-16,0 1 15,-1-1-15,1 0 0,18-17 16</inkml:trace>
  <inkml:trace contextRef="#ctx0" brushRef="#br0" timeOffset="-45190.79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-35630.07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-32683.74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-32433.58">20285 11836 0,'17'0'15,"1"-18"1,17 18-16,18 0 16,-18-18-16,-17 18 15,17-17-15,-17 17 0,0 0 0,-18-18 16,-18 18-1,0 0 1</inkml:trace>
  <inkml:trace contextRef="#ctx0" brushRef="#br0" timeOffset="-32200.67">20391 11624 0,'-18'0'15,"36"0"-15,-36 18 0,18 17 16,0 18-16,0-35 16,0 17-16,18 0 15,-18 0-15,0-17 0,0 17 16,17-17-16,1 0 16,-1-18-16,1 17 0,17-17 15,-17-17-15,0 17 16,-1-18-16,1 0 0</inkml:trace>
  <inkml:trace contextRef="#ctx0" brushRef="#br0" timeOffset="-31843.93">20638 11571 0,'17'0'32,"1"18"-32,-1-18 0,1 17 15,17 1-15,-17 0 0,53 17 16,-36-17-16,18 17 15,-36-17 1,19-1-16,-19 18 16,-34-17-1,-19 17-15,19 1 16,-19-19-16,1 19 16,-18 16-1,36-34-15,17 17 0</inkml:trace>
  <inkml:trace contextRef="#ctx0" brushRef="#br0" timeOffset="-30192.29">21202 12153 0,'35'0'16,"18"0"0,0 0-1,-18 0-15,1-17 0,34 17 16,-52 0-16,-1 17 15</inkml:trace>
  <inkml:trace contextRef="#ctx0" brushRef="#br0" timeOffset="-30063.93">21255 12365 0,'0'0'15,"53"18"-15,0-18 0,17-18 16,-34 18-16,-19 0 15,18 0-15</inkml:trace>
  <inkml:trace contextRef="#ctx0" brushRef="#br0" timeOffset="-29241.75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-28646.18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-26777.6">23566 12471 0,'17'0'31,"36"17"-15,-18-17-16,54 18 16,-54-18-16,0 0 0,0 0 15,36-18 1,-53 18-16,-1 0 15,-17-17-15,0-1 16,0 0 0,-17 1-16,17-1 15</inkml:trace>
  <inkml:trace contextRef="#ctx0" brushRef="#br0" timeOffset="-26639.18">23971 12365 0,'-35'18'15,"17"17"-15,1 0 0,87-123 0,-70 88 0,-106 123 16,54-70-1,16-17-15,1 16 16,35-34-16,-18 0 16,1-18-1,17-18-15</inkml:trace>
  <inkml:trace contextRef="#ctx0" brushRef="#br0" timeOffset="-26494.29">23618 12365 0,'36'18'0,"-72"-36"0,107 71 16,-36-18-16,1 0 0,-1 1 16,18-1-16,17 18 15,-34-36-15,-1 1 16,-35 0-16</inkml:trace>
  <inkml:trace contextRef="#ctx0" brushRef="#br0" timeOffset="-25964.9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-25542.29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-23819.38">25506 11942 0,'-18'0'16,"1"0"-1,-1 17-15,-35 1 16,35-1-16,-35 19 15,36-1-15,-1 0 16,18 1-16,0-19 0,0 18 16,18 1-1,17-1-15,0 0 16,-17-17-16,17 17 16,-17-35-16,0 18 15</inkml:trace>
  <inkml:trace contextRef="#ctx0" brushRef="#br0" timeOffset="-23562.7">25629 12153 0,'0'0'0,"18"0"15,0 0-15,-1 0 16,36 0-16,-18-17 16,18 17-16,-17-18 15,-19 18-15,1 0 0,0 0 16,-18 18-16,-36-18 15</inkml:trace>
  <inkml:trace contextRef="#ctx0" brushRef="#br0" timeOffset="-23313.53">25770 12012 0,'-17'35'16,"17"-17"-16,-18 35 16,18-18-1,0 0-15,0 1 16,0-19-16,0 19 0,53-1 16,-35-35-16,35 18 15,-18-18-15,0-18 16,-17 18-16,-18-18 15</inkml:trace>
  <inkml:trace contextRef="#ctx0" brushRef="#br0" timeOffset="-22962.34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-22345.2">26829 12612 0,'0'0'15,"17"0"-15,19 0 16,-1 0 0,53 0-1,18-18-15,-71 18 0,53 0 16,-70 0-16,0 0 16,-36 0-1,0 0-15</inkml:trace>
  <inkml:trace contextRef="#ctx0" brushRef="#br0" timeOffset="-22178.26">27093 12418 0,'0'0'16,"18"70"-16,-18-17 0,18 0 15,-1 0-15,1-18 0,0 54 16,17-54-1,-18-18-15,1 19 0,0-19 16</inkml:trace>
  <inkml:trace contextRef="#ctx0" brushRef="#br0" timeOffset="-21416.97">28063 12206 0,'-17'0'16,"17"18"-16,-18-1 16,18 36-16,-17 36 15,17-19-15,-18 54 16,18-54-16,0 71 16,18-88-16,17 71 15,-35-71 1,35-18-16,-17 0 0,-1 0 0,1 1 15,17-19 1,-17-17-16,0-17 16</inkml:trace>
  <inkml:trace contextRef="#ctx0" brushRef="#br0" timeOffset="-21138.23">28452 12365 0,'0'35'16,"0"-17"0,17 88-16,-17-53 15,0 70-15,18-70 16,-18 35-1,0-53-15,0 18 16,17-35-16,-17 0 16,0-1-16,0-34 15,18 17-15</inkml:trace>
  <inkml:trace contextRef="#ctx0" brushRef="#br0" timeOffset="-20949.72">28804 12753 0,'53'0'0,"-106"0"0,142 0 16,-54 0-16,18 0 0,-18 0 15,18-18-15,-35 18 16</inkml:trace>
  <inkml:trace contextRef="#ctx0" brushRef="#br0" timeOffset="-20372.03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-19459.35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-19164.57">29986 12100 0,'18'36'16,"-1"-19"0,1 36-16,17 0 0,-17 18 15,70 87-15,-53-87 16,36 105-16,-53-105 16,17 70-1,-35-88-15,-35 70 16,17-70-16,-53 35 15,54-52-15,-36 17 16,35-53-16,18 17 16</inkml:trace>
  <inkml:trace contextRef="#ctx0" brushRef="#br0" timeOffset="-18646.69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-18496.79">30727 12559 0,'0'0'0,"18"106"16,17-53-16,-17 17 16,52 54-16,-35-71 15,36 17-15,-53-35 16,-1-17-16,-17 0 0</inkml:trace>
  <inkml:trace contextRef="#ctx0" brushRef="#br0" timeOffset="-16571.59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-16077.96">32173 12047 0,'0'18'15,"-17"-18"-15,-36 53 16,18-35-16,-18 34 15,35-34-15,0 0 16,1-1-16,-1 19 0,18-1 16,18-17-16,-1 35 15,1-18-15,35 0 16,-18-17-16,18 17 16,-35-35-16,-1 18 15,-34-36 1</inkml:trace>
  <inkml:trace contextRef="#ctx0" brushRef="#br0" timeOffset="-15833.81">32314 12312 0,'36'0'0,"17"0"15,0 0 1,-18 0-16,18 0 16,-18 0-16,-17 0 15,-18-18 1,-18 18-16</inkml:trace>
  <inkml:trace contextRef="#ctx0" brushRef="#br0" timeOffset="-15531.51">32491 12065 0,'0'0'15,"0"18"-15,17-1 16,-17 19-16,0 16 16,0-16-16,0-1 15,0 0-15,0 1 0,0 52 16,18-71-16,-18 36 16,18-17-1,17-19-15,-17 1 16,17-18-16,-17 18 15,-1-18-15,1 0 16,-18-18-16,0 0 16</inkml:trace>
  <inkml:trace contextRef="#ctx0" brushRef="#br0" timeOffset="-15283.85">32879 12365 0,'18'0'15,"-36"0"-15,53 0 0,0 0 16,-17 0-16,0 0 15,-1 0-15,1 0 16,0 0-16,-18-18 0,17 18 16</inkml:trace>
  <inkml:trace contextRef="#ctx0" brushRef="#br0" timeOffset="-14854.71">33285 12224 0,'0'17'31,"0"36"-15,17-17-16,-17-19 0,0 19 15,0 16 1,0-16-16,18-1 16,-18-17-16</inkml:trace>
  <inkml:trace contextRef="#ctx0" brushRef="#br0" timeOffset="-14442.89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-8692.44">22684 13264 0,'0'0'0,"0"-17"0,0 34 47,0 36-31,0 0-16,17 35 15,-17-35-15,18 0 16,0 0-16,-1 0 0,36 18 16,-18-36-16,36 0 15,-36-35 1,18 0-16,-35-17 15,-1-1-15</inkml:trace>
  <inkml:trace contextRef="#ctx0" brushRef="#br0" timeOffset="-8347.73">22454 13388 0,'-17'0'15,"34"0"17,1 0-32,0-35 15,-1 17 1,1-17-16,0 17 15,17-35-15,-18 36 16,1-19-16,0 36 16,17 0-16,-17 18 15,35 35 1,-36-18-16,54 18 16,-36-35-16,36 35 15,-36-36-15</inkml:trace>
  <inkml:trace contextRef="#ctx0" brushRef="#br0" timeOffset="-7830.92">23354 13670 0,'0'18'15,"18"-18"1,17 17-16,0-17 16,0 0-16,-17 18 15,17-18-15,-17 0 0,0 18 16</inkml:trace>
  <inkml:trace contextRef="#ctx0" brushRef="#br0" timeOffset="-7707.59">23336 13864 0,'53'0'16,"-35"0"-16,35 0 15,-18 0-15,-17 0 16,-1 0-16</inkml:trace>
  <inkml:trace contextRef="#ctx0" brushRef="#br0" timeOffset="-7427.37">23936 13582 0,'18'53'16,"-18"-35"-1,0 34-15,0 1 0,0 0 16,17 71-16,-17-71 15,0 70-15,0-70 16</inkml:trace>
  <inkml:trace contextRef="#ctx0" brushRef="#br0" timeOffset="-5234.93">19226 12982 0,'36'0'16,"52"0"-1,-18 0-15,19 0 0,-1 0 16,106 0-16,-88 0 16,123 18-16,-106-18 15,107-18 1,-71 1-16,-107 17 16,-16-18-16</inkml:trace>
  <inkml:trace contextRef="#ctx0" brushRef="#br0" timeOffset="-3665.92">24642 13247 0,'0'0'0,"-18"0"15,36 17 32,17-17-31,0 18-16,53-18 16,-17 18-16,105-36 15,-70 18-15,18-18 16,17 18-16,0-17 0,0 17 15,0-18-15,-18 18 16,-17 18-16,-18-18 0,-17 17 16</inkml:trace>
  <inkml:trace contextRef="#ctx0" brushRef="#br0" timeOffset="-566.98">4815 13811 0,'0'18'0,"0"0"15,36-18 1,-19 0-16,19 0 16,-1 0-16,18 0 0,17 0 15,-34-18 1,-1 18-16,-35 18 15</inkml:trace>
  <inkml:trace contextRef="#ctx0" brushRef="#br0" timeOffset="-462.2">4921 14023 0,'0'0'0,"18"0"16,17 0-16,0 0 0,1 0 15,17-18-15,-18 18 0,0-17 16</inkml:trace>
  <inkml:trace contextRef="#ctx0" brushRef="#br0" timeOffset="-106.25">5468 13617 0,'0'-17'15,"0"34"-15,0-17 16,0 18-16,0 17 0,0 53 16,0-35-16,18 0 15,-1 0-15,1 0 0,17 35 16,-35-35-16,36 0 16,-19-18-16</inkml:trace>
  <inkml:trace contextRef="#ctx0" brushRef="#br0" timeOffset="1545.84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7035.16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7390.6">7108 14129 0,'0'0'16,"0"35"-16,0-17 0,0-1 15,0 1-15,18 0 0,0-1 16,17-17-16,0 0 16,-17 0-16,0-17 15,-1-1-15,1 0 0,-18-17 16,0 17-1,0 1-15,0 34 32,0 19-17,0-19-15,35 19 16,-17-19-16,17-17 16,-17 0-16</inkml:trace>
  <inkml:trace contextRef="#ctx0" brushRef="#br0" timeOffset="7551.53">7444 13882 0,'0'0'0,"17"0"16,1 17-1,0-17-15,-1 0 0,1 18 16,-1-18-16,-17 18 15</inkml:trace>
  <inkml:trace contextRef="#ctx0" brushRef="#br0" timeOffset="7651.8">7461 14023 0,'0'0'0,"18"0"0,0 0 16,34 0-16,-34 0 15,17-18-15</inkml:trace>
  <inkml:trace contextRef="#ctx0" brushRef="#br0" timeOffset="7979.67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8613.64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8791.61">9313 13811 0,'0'0'16,"18"0"-16,0 0 16,-1 0-16,1 0 0,35 18 15,-36-18 1</inkml:trace>
  <inkml:trace contextRef="#ctx0" brushRef="#br0" timeOffset="8891.35">9331 13970 0,'0'18'16,"18"-18"-16,17 0 16,0-18-16,-17 18 15</inkml:trace>
  <inkml:trace contextRef="#ctx0" brushRef="#br0" timeOffset="9864.98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10638.64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11356.11">10601 14305 0,'18'0'0,"-1"-17"15,1 17-15</inkml:trace>
  <inkml:trace contextRef="#ctx0" brushRef="#br0" timeOffset="11845.44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12162.51">10866 14411 0,'0'0'16,"17"18"-16,1-1 0,17 1 15,-17 0-15,17-18 16,-17 0-16,-1 0 15,-17-18-15,0 0 16,0-17-16,-17 17 16,17 1-1,17 34 1,19 19 0,-1-1-1,-17-35-15,-1 18 0,18-18 16</inkml:trace>
  <inkml:trace contextRef="#ctx0" brushRef="#br0" timeOffset="12346.47">11289 14041 0,'18'0'15,"-36"0"-15,53 0 0,0 0 16,-17 0-16,0 0 16,-1 0-16,-17 17 15</inkml:trace>
  <inkml:trace contextRef="#ctx0" brushRef="#br0" timeOffset="12462.27">11412 14199 0,'36'0'16,"-72"0"-16,89-17 0,-35 17 0,0 0 0</inkml:trace>
  <inkml:trace contextRef="#ctx0" brushRef="#br0" timeOffset="13096.31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18385.08">22190 13123 0,'0'-17'62,"-18"17"-62,18 17 16,18-17 15,17 0-15,-17 0-16,35 0 15,-18-17-15,0 17 0,71 0 16,-53 0-16,53 0 16,-53 0-16,17 0 15,-35 17-15,1-17 16</inkml:trace>
  <inkml:trace contextRef="#ctx0" brushRef="#br0" timeOffset="19598.8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19875.04">29404 14023 0,'18'35'16,"-1"0"-16,1 1 0,0 17 0,17 35 15,-17-35 1,-1 35-16</inkml:trace>
  <inkml:trace contextRef="#ctx0" brushRef="#br0" timeOffset="21787.96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23139.4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34812.38">12771 14305 0,'17'0'31,"18"18"-15,-17-18-1,17-18-15</inkml:trace>
  <inkml:trace contextRef="#ctx0" brushRef="#br0" timeOffset="35029.96">13176 14340 0,'0'0'16,"18"0"-16,0-17 0,17 17 15,-18 0-15,1-18 16,0 18 0,-1 0-16,1 0 0,0 0 15,-1 0-15</inkml:trace>
  <inkml:trace contextRef="#ctx0" brushRef="#br0" timeOffset="35168.83">13600 14323 0,'53'-18'16,"-106"36"-16,141-36 0,-71 18 0,1 0 16,0 0-16,-1 0 15,1 0-15,0 0 16</inkml:trace>
  <inkml:trace contextRef="#ctx0" brushRef="#br0" timeOffset="35297.39">14005 14358 0,'36'18'16,"-72"-36"-16,89 36 15,-35-18-15,17 0 16,-17 0-16,-1-18 0</inkml:trace>
  <inkml:trace contextRef="#ctx0" brushRef="#br0" timeOffset="35407.68">14340 14376 0,'0'0'15,"18"17"-15,-18 1 0</inkml:trace>
  <inkml:trace contextRef="#ctx0" brushRef="#br0" timeOffset="35902.53">15081 14658 0,'0'0'16,"18"0"-16,0 0 0,-1 0 0,1-18 15</inkml:trace>
  <inkml:trace contextRef="#ctx0" brushRef="#br0" timeOffset="36392.34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36608.91">14887 14605 0,'0'0'16,"18"71"-16,-18-36 16,18 0-16,-1 18 0,18 0 15,-17-18-15,53 1 16,-36-36-16,0 0 15,0 0-15,1-18 0,-19 0 16,36-17 0,-35 17-16,-18-17 0,18 17 15,-18 1 1</inkml:trace>
  <inkml:trace contextRef="#ctx0" brushRef="#br0" timeOffset="38983.71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0373.92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57085.75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58397.07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59193.31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60482.13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60916.58">11624 9243 0,'0'0'0,"0"17"16,0 19 0,0-1-16,18 53 15,-18-35-15,17 71 16,-17-72 0,18 1-16,-18 0 0,0 36 15,0-54-15,0 0 16,0-17-16</inkml:trace>
  <inkml:trace contextRef="#ctx0" brushRef="#br0" timeOffset="76348.48">741 4780 0,'-71'0'0,"142"0"0,-177 18 15,35 17 1,36 0-16,0 18 0,17 35 16,36 1-1,0-36-15,52 35 16,-35-53-16,71 18 15,-53-35-15,0-18 16,0 0-16,35-18 16,-70 0-16,17-17 15</inkml:trace>
  <inkml:trace contextRef="#ctx0" brushRef="#br0" timeOffset="76828.78">1111 4374 0,'0'0'15,"-17"0"1,-1 18-16,0 0 16,-17 17-16,17 0 15,-17 18 1,35-35-16,18 35 16,-18-36-16,53 36 15,-36-35-15,1 0 0,17-18 16,-17 17-16,0-17 0,17 18 15,-18-18-15,-17 18 16</inkml:trace>
  <inkml:trace contextRef="#ctx0" brushRef="#br0" timeOffset="77066.92">1235 4551 0,'17'0'16,"1"0"0,0 0-16,35-18 15,-36 18-15,1-17 16,-1 17-16,1 0 15</inkml:trace>
  <inkml:trace contextRef="#ctx0" brushRef="#br0" timeOffset="77317.09">1323 4357 0,'0'0'0,"-18"17"32,18 54-17,0-36-15,0 53 16,18-52-16,-18-1 0,0 0 16,18 1-16,-1-19 0,1 1 15,17 0-15,-17-18 16,35 0-1,-36-18-15,1 0 16,-18 1-16</inkml:trace>
  <inkml:trace contextRef="#ctx0" brushRef="#br0" timeOffset="77522.64">1535 4568 0,'17'0'16,"1"0"-16,0 0 0,17 0 15,-18 0 1,19 0-16,-19 0 16</inkml:trace>
  <inkml:trace contextRef="#ctx0" brushRef="#br0" timeOffset="77996.39">1870 4410 0,'0'17'31,"0"1"-16,0 0-15,0-1 0,0 36 16,0-35-16,0-1 0,17 36 16,-17-35-1,0 17-15,0-17 16</inkml:trace>
  <inkml:trace contextRef="#ctx0" brushRef="#br0" timeOffset="78362.62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83890.46">318 6033 0,'17'0'31,"-17"17"-31,53-17 16,0 18-1,-18-18-15,-17 0 0,52 17 16,-52-17-16,0 0 16,-1 0-16</inkml:trace>
  <inkml:trace contextRef="#ctx0" brushRef="#br0" timeOffset="84013.29">406 6244 0,'35'0'15,"-70"0"-15,105 18 0,1-18 16,-36-18-16,36 18 16,-36 0-16</inkml:trace>
  <inkml:trace contextRef="#ctx0" brushRef="#br0" timeOffset="84574.0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84959.55">1446 5733 0,'-17'0'15,"-1"35"1,0-17-16,-17 17 16,0-18-16,35 1 15,-18 0-15,18-1 16,0 19-16,18-19 16,0 19-16,-1-19 15,18 19-15,-17-36 16,17 35-16,-17-35 15,17 17 1,-17-17-16</inkml:trace>
  <inkml:trace contextRef="#ctx0" brushRef="#br0" timeOffset="85241.8">1535 5874 0,'17'0'31,"1"0"-16,0 0 1,-1 0-16,1 0 0,17 0 16,-17 17-16,-1-17 15</inkml:trace>
  <inkml:trace contextRef="#ctx0" brushRef="#br0" timeOffset="85491.46">1623 5662 0,'0'35'0,"0"-17"16,0 35-16,0-18 15,0 0-15,0 1 0,0 34 16,17-52-16,1 17 15,-18-17 1,18 17-16,-1-35 16,1 0-16,0 0 15,-1 0-15</inkml:trace>
  <inkml:trace contextRef="#ctx0" brushRef="#br0" timeOffset="85810.16">1870 5891 0,'17'0'31,"1"0"-15,0 0-16,-1 0 0,19 0 15,-19 0-15,1 0 16,-1 0-1</inkml:trace>
  <inkml:trace contextRef="#ctx0" brushRef="#br0" timeOffset="86114.2">2117 5768 0,'0'18'15,"0"17"1,17-18-16,-17 19 15,0-1-15,0 0 16,0-17-16,0 0 16,0-1-1,18-17-15</inkml:trace>
  <inkml:trace contextRef="#ctx0" brushRef="#br0" timeOffset="86475.66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87543.17">3087 4957 0,'-18'0'31,"18"17"63,18-17-79,-1 0-15,19 18 16,-1-18-16,53 17 16,-35-17-16,88 0 15,-53 0-15,18 0 16,-18 0-16,1 0 0,69-17 16,-105 17-16,53 17 15,-71-17-15,1 0 16</inkml:trace>
  <inkml:trace contextRef="#ctx0" brushRef="#br0" timeOffset="94246.24">7761 9578 0,'0'-18'15,"0"36"1,0 0 0,0-1-16,18 18 0,-18 71 15,17-53-15,-17 88 16,0-70-16,0 17 15,0-17-15,0-1 0,0 1 16,36 17-16,-36-53 16,17 18-1,-17-35-15,0-1 16</inkml:trace>
  <inkml:trace contextRef="#ctx0" brushRef="#br0" timeOffset="94678.89">7285 10989 0,'0'-18'0,"18"18"16,17 36 0,35 34-1,-34-34-15,52 52 0,-53-53 16,0 0-16,54 36 16,-54-54-16,-18 1 15,1 0-15,0-1 0,-18 1 16,-18-18-16</inkml:trace>
  <inkml:trace contextRef="#ctx0" brushRef="#br0" timeOffset="94900.98">7726 11024 0,'0'0'15,"-18"18"-15,1-18 0,-1 35 16,-35 18-16,18-18 16,17 18-16,-17-17 0,0-1 15,-1 0-15,1 0 0,-18 18 16,35-35 0,18 0-16</inkml:trace>
  <inkml:trace contextRef="#ctx0" brushRef="#br0" timeOffset="95262.25">8184 10689 0,'-17'0'15,"-1"0"1,1 18 0,-36-1-16,35 19 15,-17 17-15,17-36 16,18 36-16,0-35 15,35 35 1,1-36-16,-19 1 0,19 0 16,-19-1-16,18-17 0,1 18 15,-19 0-15,1-18 16,-18 17-16,0-34 16</inkml:trace>
  <inkml:trace contextRef="#ctx0" brushRef="#br0" timeOffset="95468.8">8308 10901 0,'18'0'16,"-1"0"-1,36 0-15,-35 0 16,52-18-16,-52 18 15,17-17 1,-17 17-16,-18-18 16,-18 18-1</inkml:trace>
  <inkml:trace contextRef="#ctx0" brushRef="#br0" timeOffset="95712.95">8467 10689 0,'0'18'16,"0"35"-1,0-18-15,0 18 16,0-18 0,0 36-16,17-54 15,1 19-15,0-19 16,17-17-1,0 0-15,-17 0 0,17 0 16,-17-17-16,-1-1 16</inkml:trace>
  <inkml:trace contextRef="#ctx0" brushRef="#br0" timeOffset="96208.81">8767 10636 0,'0'0'15,"0"18"1,35 0-1,-18-18-15,36 17 16,-17-17-16,-1 18 16,35-18-1,-34 35-15,-19-35 16,1 18-16,-18 17 16,-18 18-1,1-35-15,-1-1 0,-17 18 16,17-35-16,-17 18 15,17 0-15</inkml:trace>
  <inkml:trace contextRef="#ctx0" brushRef="#br0" timeOffset="99979.78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101407.23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102387.65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103105.55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104689.13">7779 8643 0</inkml:trace>
  <inkml:trace contextRef="#ctx0" brushRef="#br0" timeOffset="104755.31">7779 8643 0,'17'18'47</inkml:trace>
  <inkml:trace contextRef="#ctx0" brushRef="#br0" timeOffset="105085.68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105423.08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108242.89">7020 7479 0,'-17'-35'15,"17"52"17,17 54-17,1-36-15,0 89 16,-18-54-16,17 36 15,-17-71-15,0 53 16,0-70-16,18 0 16,-18-1-16,17 1 0,1-18 15,0 0-15</inkml:trace>
  <inkml:trace contextRef="#ctx0" brushRef="#br0" timeOffset="108976.95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109315.85">7232 7832 0,'0'0'16,"18"0"15,17-18-31,-17 18 16,17 0-16,0 0 15,0 0-15,-17 0 16,0 0-16,-18-18 15</inkml:trace>
  <inkml:trace contextRef="#ctx0" brushRef="#br0" timeOffset="109499.84">7303 7638 0,'17'17'0,"-34"-34"0,52 70 15,-35-18-15,17 35 16,1-17-16,-18-17 0,18 34 16,-1-35-16,-17 1 15,18-19-15,0 1 0,-1-18 16</inkml:trace>
  <inkml:trace contextRef="#ctx0" brushRef="#br0" timeOffset="110128.01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110528.8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112553.33">7497 6015 0,'0'18'0,"0"34"15,17-16-15,18 70 16,-17-36-16,-18 18 16,35 124-16,-35-106 15,0 0-15,0-1 16,0-16-16,18 52 0,-18-71 16,18 19-1,-18-72-15,0 18 16,0-17-16,0-36 15</inkml:trace>
  <inkml:trace contextRef="#ctx0" brushRef="#br0" timeOffset="113015.0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113475.7">7990 6597 0,'0'0'16,"-17"-18"-16,-1 18 15,1 0-15,-19 18 16,1 17-16,35-17 16,-18 17-16,18 18 0,0-18 15,18 36-15,17-36 16,18 0-1,-18-17-15,18 0 16,-17-18-16,-1 0 16,-35-18-16,18-17 15</inkml:trace>
  <inkml:trace contextRef="#ctx0" brushRef="#br0" timeOffset="113977.17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114534.43">8378 6368 0,'0'-18'15,"-17"36"17,-1-1-17,18 1-15,-17 0 16,-1-1-16,18 18 0,-18-17 15,18 0-15,0 17 16,0-17-16,18 17 16,0-17-16,17-1 15,-18-17 1,1 18-16,-18 0 16,18-18-16,-18 17 15</inkml:trace>
  <inkml:trace contextRef="#ctx0" brushRef="#br0" timeOffset="114737.68">8414 6509 0,'17'0'16,"1"0"-16,17 0 15,-17 0-15,0 0 16,-1 0-16,1 0 16,-18 17-16,-18-34 31</inkml:trace>
  <inkml:trace contextRef="#ctx0" brushRef="#br0" timeOffset="114938.21">8484 6368 0,'0'35'15,"0"-70"-15,0 105 0,0-52 0,0 17 16,18 0-16,0 1 16,17-1-1,-17-17-15,17-1 16,-18-17-16,1 0 15,0 0-15,-18-17 16</inkml:trace>
  <inkml:trace contextRef="#ctx0" brushRef="#br0" timeOffset="115211.43">8661 6315 0,'17'17'15,"1"-17"1,0 18-16,17 0 16,-17-1-1,17 1-15,-35 0 16,17-1-16,1 1 16,-18 17-1,18-17-15,-18 17 16,0-17-16,-18-1 15,0 1-15,1-18 0,-18 35 16,-1-17-16,1 0 16</inkml:trace>
  <inkml:trace contextRef="#ctx0" brushRef="#br0" timeOffset="117746.74">7849 8961 0,'0'-18'31,"0"36"-15,0-1 15,0-34 94</inkml:trace>
  <inkml:trace contextRef="#ctx0" brushRef="#br0" timeOffset="118791.69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119098.51">9402 8625 0,'0'0'0,"17"-17"16,36-36 0,-35 35-1,17-17-15,-17 17 0,17-17 16,-17 17-16,-1 1 16,-17 34-1,18 36 1,-1-17-16,1-1 0,17 0 15,-17 0-15,17 1 0,-17-19 16,17 1-16,-17 0 0,17-1 16</inkml:trace>
  <inkml:trace contextRef="#ctx0" brushRef="#br0" timeOffset="119565.75">9084 7638 0,'0'17'16,"0"19"-16,18 34 15,-18-35-15,17 18 16,1 0-16,-18 18 0,0-18 16,18-18-16,-18 36 15,0-36-15,17-18 16,1 1-16,0-36 15,-18-17-15</inkml:trace>
  <inkml:trace contextRef="#ctx0" brushRef="#br0" timeOffset="120071.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120543.33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121684.63">9490 6121 0,'-18'0'15,"36"17"1,-1 36-1,-17 0-15,36 88 16,-36-53-16,17 107 16,1-90-16,-18 1 15,35 53-15,-17-71 16,-1 18-16,1-53 16,-18 17-1,0-52-15,18 0 16,-18-1-16,-18-34 15,18-1-15</inkml:trace>
  <inkml:trace contextRef="#ctx0" brushRef="#br0" timeOffset="122204.68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122852.9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123174.5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126011.04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126579.02">7514 5927 0,'0'0'16,"0"17"-16,18-17 31,-36 0 0,1 0-15,17-17 15</inkml:trace>
  <inkml:trace contextRef="#ctx0" brushRef="#br0" timeOffset="127286.0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127630">8008 4939 0,'18'0'47,"17"18"-31,-17-18-16,35 35 15,-18-18-15,-18-17 16,1 18-16,0 17 0,-18 1 16,0-19-16,0 19 15,-18-1-15,0-18 16,1 1-16,-1 17 0,1-17 16</inkml:trace>
  <inkml:trace contextRef="#ctx0" brushRef="#br0" timeOffset="128329.36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128724.9">8114 4727 0,'0'18'16,"18"52"0,-18-17-16,35 36 15,-18-19-15,1 18 16,0-35-16,-1-18 15,-17 1-15,18-19 0,-18 19 16,18-36 0,-18-18-1</inkml:trace>
  <inkml:trace contextRef="#ctx0" brushRef="#br0" timeOffset="129225.74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129976.72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138534.65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138829.94">8202 4974 0,'0'0'15,"18"0"-15,-1 0 0,36 0 16,-35 0-1,70-17-15,-53 17 16,36-18-16</inkml:trace>
  <inkml:trace contextRef="#ctx0" brushRef="#br2" timeOffset="140921.34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146369.28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154504.49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155885.46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158605.07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160034.59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163003.69">476 5486 0,'18'0'32,"35"17"-17,0-17-15,70-17 16,-52-1-16,17 18 15,88-18-15,-87 1 16,-1 17-16,0 0 0,18-18 16,105 1-16,-122 17 15,87-36-15,-105 36 16,-1 0 0</inkml:trace>
  <inkml:trace contextRef="#ctx0" brushRef="#br0" timeOffset="163799.87">7902 7161 0,'18'0'31,"17"0"-31,0 0 16,18 0-16,0-17 15,0 17-15,18 0 0,35 0 16,-71 17-16,0-17 15</inkml:trace>
  <inkml:trace contextRef="#ctx0" brushRef="#br0" timeOffset="164220.93">10107 7303 0,'35'17'15,"-70"-34"-15,106 34 0,-54 1 16,36-18-16,-18 17 15,89-17-15,-53 18 16,52-18-16,-70 18 16,17-18-16</inkml:trace>
  <inkml:trace contextRef="#ctx0" brushRef="#br0" timeOffset="165512.71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165762.37">12400 4833 0,'18'0'16,"-1"0"-16,19 0 16,-1 18-16,0-18 15,71 35-15,-53-17 16,53 17-16,-71 0 15,53 18-15,-70-35 16,17 17 0,-35-17-16,-35 17 15,0-17-15,-1-18 16,-17 17-16,1-17 0,-19 18 16,18-18-16,0 0 0</inkml:trace>
  <inkml:trace contextRef="#ctx0" brushRef="#br0" timeOffset="166513.16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167303.5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167516.07">14499 4427 0,'0'0'16,"35"0"-16,1 0 0,34 18 16,-17-18-16,18 0 15,-54 0-15,1 0 16,0 0-16,-36 0 16,0 0-1</inkml:trace>
  <inkml:trace contextRef="#ctx0" brushRef="#br0" timeOffset="167758.71">14676 4216 0,'0'17'15,"0"-34"-15,0 70 0,0 0 16,0-18-16,17 53 15,-17-53-15,0 1 16,18 16 0,-1-34-16,19 0 0,-1-1 15,0-17-15,1 0 16,-19-17-16,1 17 0,0-18 16</inkml:trace>
  <inkml:trace contextRef="#ctx0" brushRef="#br0" timeOffset="168054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170390.16">13547 5927 0,'17'0'16,"1"0"-16,17 0 15,-17 0-15,17 0 16,0 17 0,-35 1-16</inkml:trace>
  <inkml:trace contextRef="#ctx0" brushRef="#br0" timeOffset="170512.9">13582 6121 0,'18'17'0,"-36"-34"15,53 34-15,-17-17 0,17 0 0,18 0 16,-18 0-16,18 0 16</inkml:trace>
  <inkml:trace contextRef="#ctx0" brushRef="#br0" timeOffset="170984.58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172002.77">15011 5503 0,'17'-17'16,"1"-1"-16,0 18 16,-36 18-1,0-1 1,-35 36 0,36-17-16,-36 16 15,35-34-15,1 17 16,17-17-16,0 17 15,0-17-15,35 17 16,0-35-16,-17 18 16,35-1-16,-36 1 15,1 0-15,0-1 16,-1-17 0</inkml:trace>
  <inkml:trace contextRef="#ctx0" brushRef="#br0" timeOffset="172352.72">15187 5662 0,'0'0'0,"18"0"15,-1 0-15,36 0 16,-35 0-1,35-18-15,-18 18 16,-17 0-16,-1 0 0,-34 0 31</inkml:trace>
  <inkml:trace contextRef="#ctx0" brushRef="#br0" timeOffset="172574.31">15311 5503 0,'-18'36'15,"36"-72"-15,-36 107 0,18-53 16,0 17-16,0 0 0,35 36 16,-17-54-16,17 36 15,-17-35 1,-1-18-16,19 17 0,-19-17 15,1 0-15,0 0 0,-1-35 16</inkml:trace>
  <inkml:trace contextRef="#ctx0" brushRef="#br0" timeOffset="172858.29">15540 5450 0,'18'18'16,"17"0"0,0-1-16,18 19 15,-18-36-15,36 35 16,-36-17-16,18-1 16,-35-17-1,-18 18-15,0-1 16,-18 19-1,-17-19-15,17 1 16,-35 35 0,18-18-16,-18 18 15,35-18-15,-17 1 16</inkml:trace>
  <inkml:trace contextRef="#ctx0" brushRef="#br0" timeOffset="179504.24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180856.31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181129.04">9913 3475 0,'-18'18'16,"18"17"-1,0 0-15,18-17 16,35-1 0,-35-17-16,17 0 0,35-35 15,-34 17-15,-1-34 16,-35 34-16,0 0 15,0 1-15,-18-19 0,1 36 16,-36-35-16,18 35 16,17 0-16,-35 0 15,35 18 1,54-18 0</inkml:trace>
  <inkml:trace contextRef="#ctx0" brushRef="#br0" timeOffset="181338.99">10125 3016 0,'-18'-17'15,"36"34"-15,-36-17 16,36 88 0,-1-52-1,19 17-15,-19 0 0,36 52 16,-18-52-16,1 18 15,-19-36-15,1 0 16,-36-35 0</inkml:trace>
  <inkml:trace contextRef="#ctx0" brushRef="#br0" timeOffset="181428.74">10195 3334 0,'18'0'0,"-36"0"0</inkml:trace>
  <inkml:trace contextRef="#ctx0" brushRef="#br0" timeOffset="181623.36">10336 3351 0,'18'0'15,"-36"0"-15,54 0 0,17 0 16,-36-17-16,36-1 16,-35 18-16,17-18 15,-35 1-15,0-1 16</inkml:trace>
  <inkml:trace contextRef="#ctx0" brushRef="#br0" timeOffset="181795.73">10442 3157 0,'0'0'15,"0"71"-15,0-36 0,18 0 16,0 54-16,-1-54 16,-17-17-16,0 17 15,18-17-15,-1-18 0,1 0 16</inkml:trace>
  <inkml:trace contextRef="#ctx0" brushRef="#br0" timeOffset="182112.57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182418.89">10954 3387 0,'-18'17'0,"18"1"16,18-18 0,-1 18-16,1-18 15,17-18 1,-17 18-16,-18-18 15,-18 18 1,1 0 0,17-17-16,0 34 31,17 1-15,1 0-16,0-1 15,-1 1-15,1-18 16,0 0-16</inkml:trace>
  <inkml:trace contextRef="#ctx0" brushRef="#br0" timeOffset="182563.27">11201 3457 0,'0'0'15,"35"-17"-15,-17 17 0,-18-18 16</inkml:trace>
  <inkml:trace contextRef="#ctx0" brushRef="#br0" timeOffset="182651.51">11201 3457 0,'35'-70'31,"-106"140"1,54-34-32,70-72 15,-106 89-15,53-35 0</inkml:trace>
  <inkml:trace contextRef="#ctx0" brushRef="#br0" timeOffset="183091.68">11659 3298 0,'36'0'16,"-19"0"-16,71-17 16,-35-1-1,0 1-15,18-1 0,-1 0 16,1 1-16,-1-19 0,1 19 15,53-54-15,-72 36 16,19 0-16,-71 17 16,0 0-16</inkml:trace>
  <inkml:trace contextRef="#ctx0" brushRef="#br0" timeOffset="183285.69">12400 2910 0,'35'0'15,"-140"18"-15,175-36 0,-17 18 0,-18-17 0,36 17 16,-53 17 0,-1-17-16,1 18 0,-1 17 15,-17 1-15,0-19 16,-35 54-16,18-36 16,-1-17-16,0 17 15,18-17-15,0-1 0,0 1 16</inkml:trace>
  <inkml:trace contextRef="#ctx0" brushRef="#br0" timeOffset="183764.97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184938.73">13617 2417 0,'18'0'31,"-18"17"-16,0 1 1,-18-1-16,1 1 16,-1 0-16,0 17 0,1 0 15,17-17-15,0 17 16,0-17-16,0-1 0,17 1 16,19 17-16,-19-17 15,19 0 1,-36-1-16,35-17 15,-18 0-15</inkml:trace>
  <inkml:trace contextRef="#ctx0" brushRef="#br0" timeOffset="185137.26">13741 2593 0,'17'0'15,"19"0"1,17 0 0,-1 0-16,-34 0 15,35-18-15,-35 18 16,-36-17 0,0 17-16</inkml:trace>
  <inkml:trace contextRef="#ctx0" brushRef="#br0" timeOffset="185404.47">13864 2417 0,'0'17'16,"0"18"-16,0-17 15,-17 35-15,17-18 16,0 36 0,0-54-16,17 36 15,1-35-15,17 0 16,-17-18-16,-1 0 0,19-18 16,-19 0-1,1-17-15</inkml:trace>
  <inkml:trace contextRef="#ctx0" brushRef="#br0" timeOffset="185716.8">14058 2364 0,'18'17'16,"-1"1"0,19-18-16,-19 0 15,19 18-15,-19-18 16,1 0-16,0 0 0,-1 0 16,-17 17-16,0 1 0,0 17 15,-35 36 1,17-36-16,1 18 15,17-18-15,-18 18 16,18-35-16,-18-1 16,1-17-16</inkml:trace>
  <inkml:trace contextRef="#ctx0" brushRef="#br0" timeOffset="186161.2">13035 2558 0,'-17'17'15,"34"-17"17,1-17-32,-1-1 15,1 0-15,0-17 16,17-18-16,-35 36 0,18-19 15,-1 1 1,-17 17-16,18 18 31,17 36-31,-17-1 16,52 53 0,-34-53-16,-1 1 0,-17-1 15,17 0-15,-18 18 16</inkml:trace>
  <inkml:trace contextRef="#ctx0" brushRef="#br0" timeOffset="189247.8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189559.64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-211776.82">4498 11518 0,'0'-17'15,"-18"17"1,18 17 0,18 18-1,0 18-15,-1 71 16,-17-54-16,0 124 16,0 18-16,0-106 15,18 53-15,-18-106 16,35 35-1,-35-71-15,18 1 16,-18 0-16,17-18 0,-17-18 16,-17-17-16</inkml:trace>
  <inkml:trace contextRef="#ctx0" brushRef="#br0" timeOffset="-211497.08">4216 12312 0,'17'18'15,"1"35"1,0-1-16,17 54 16,-17-35-16,-1-18 15,36 35-15,-18-53 16,36-17-16,-36-18 15,0-18-15,1-17 0,-1 0 16,36-54-16,-36 37 16,18-37-1,-36 36-15,1 18 0,0-18 16,-18 36-16</inkml:trace>
  <inkml:trace contextRef="#ctx0" brushRef="#br0" timeOffset="-203472.61">15046 11959 0,'0'-35'16,"0"70"-16,18-70 0,-18 70 31,0 53-15,0-17-16,0-1 0,17 89 15,-17-71-15,0 89 16,0-107-16,18 54 16,0-71-1,-1 0-15,-17-36 16,0 1-16,-17-36 31</inkml:trace>
  <inkml:trace contextRef="#ctx0" brushRef="#br0" timeOffset="-203178.83">14799 12559 0,'18'53'15,"-36"-106"-15,53 141 0,-17-35 16,35 35-16,-18-35 15,18 53-15,-18-53 16,18 0 0,-17-36-16,-19 1 0,36-18 15,0-35 1,-35 0-16,35-36 16,-36 18-16,1 0 15,17-35-15,0 0 16,-17 70-16</inkml:trace>
  <inkml:trace contextRef="#ctx0" brushRef="#br3" timeOffset="-118475.26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-114543.24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-112362.19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-108320.75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-101698.01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-99495.44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-91887.51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-91352.59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-90557.98">31433 14940 0,'0'0'0,"17"0"16,1 0-1,17 18 1,-17-18-16,17 17 15,-17-17-15</inkml:trace>
  <inkml:trace contextRef="#ctx0" brushRef="#br3" timeOffset="-90436.15">31485 15081 0,'36'18'15,"-72"-36"-15,89 54 0,-17-36 0,34 0 16,-35 0-16,18 0 15</inkml:trace>
  <inkml:trace contextRef="#ctx0" brushRef="#br3" timeOffset="-89955.38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-89830.54">32314 15117 0,'0'17'31,"18"-17"-15</inkml:trace>
  <inkml:trace contextRef="#ctx0" brushRef="#br3" timeOffset="-89539.27">32491 15081 0,'-18'0'16,"18"36"-1,0-19-15,0 18 16,18-17 0,-1 0-16,19-1 15,-19-17-15,19 0 16,-1-35 0,-17 17-16,-1-17 15,-17 18-15,0-19 16,0 19-16,-17-1 0,-1 0 15,0 18-15,1 0 16,-1 0-16,0 0 0</inkml:trace>
  <inkml:trace contextRef="#ctx0" brushRef="#br3" timeOffset="-89262.03">32808 15099 0,'0'18'16,"0"-1"-16,18 18 16,-18-17-16,18 0 15,17 17-15,-17-35 16,-1 18-16,1-18 0,17 0 16,-35-18-1,18 0-15,-36-35 16,0 36-16,1-36 15,-1 35-15,-17 1 16,17 17 0,18 17-1,18-17 1</inkml:trace>
  <inkml:trace contextRef="#ctx0" brushRef="#br3" timeOffset="-88984.79">33055 15152 0,'-70'-18'16,"140"36"-16,-70-1 16,0 1-1,0 0 1,18-18 0,0 0-16,-1 0 15,1 0-15,-1 0 16,-17-18-16,18 0 0,-18 1 15,0-1-15,0 1 16,0-1 0,-18 18 15</inkml:trace>
  <inkml:trace contextRef="#ctx0" brushRef="#br3" timeOffset="-88578.41">33320 15169 0,'-35'0'16,"17"0"-16,18 36 15,0-19 1,35 1-1,-17-18-15,17 18 16,-17-18-16,17 0 16,-35-18-16,18 0 0,-18 1 15,0-1-15,-18-17 16,0 17-16,1 18 16,-1-17-16,1 17 0,-19 0 15,19 0-15,-1 0 16</inkml:trace>
  <inkml:trace contextRef="#ctx0" brushRef="#br3" timeOffset="-87811.25">33549 15117 0,'-17'0'31,"-1"17"-31,18 1 15,-18 35 1,18-36-16,0 1 0,36 17 16,-19-35-16,18 18 15,1-36 1,-19 1-16,-17-1 16,0 0-16,0-17 15,0 17-15,-17 1 16,-1 17-16,0-18 15,1 18-15</inkml:trace>
  <inkml:trace contextRef="#ctx0" brushRef="#br3" timeOffset="-87037.69">33831 15046 0,'-17'0'16,"-1"0"0</inkml:trace>
  <inkml:trace contextRef="#ctx0" brushRef="#br3" timeOffset="-86476.2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-68724.14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-68402.28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-57986.93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-57150.96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-31548.11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-21516.29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-16948.79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-11918.21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-11427.91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-9857.72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-9247.55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-9070.56">25682 14270 0,'18'18'15,"0"52"-15,-18 36 16,0 17 0,0-17-1,0 0-15,-18-71 16,18 1-16,0-1 15</inkml:trace>
  <inkml:trace contextRef="#ctx0" brushRef="#br1" timeOffset="-8786.32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-8018.78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-7873.77">26864 14834 0,'-35'-35'16,"70"70"-16,-17-17 0,35-18 16,-18 0-16,18 0 15,-18 0-15,0-18 16,-17 18-16</inkml:trace>
  <inkml:trace contextRef="#ctx0" brushRef="#br1" timeOffset="-7730.95">26952 14623 0,'0'53'16,"0"-106"-16,18 141 0,-18-53 0,18 71 15,-1-71 1,1 53-16,-18-52 16,0-1-16</inkml:trace>
  <inkml:trace contextRef="#ctx0" brushRef="#br1" timeOffset="-7471.76">27234 14887 0,'0'0'16,"36"0"-16,-19 0 0,19 0 16,-19 0-16,19 0 0,-19 0 15</inkml:trace>
  <inkml:trace contextRef="#ctx0" brushRef="#br1" timeOffset="-7083.73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-6949.87">27905 15046 0,'-18'-53'16,"53"106"-16,-52-53 0,34 18 0,-17-1 0,18 1 15,-18 0-15,18-18 0,-18 17 16</inkml:trace>
  <inkml:trace contextRef="#ctx0" brushRef="#br1" timeOffset="-6816.52">27958 14852 0,'0'35'0,"17"-35"15</inkml:trace>
  <inkml:trace contextRef="#ctx0" brushRef="#br1" timeOffset="-6595.43">28081 14940 0,'-18'18'15,"36"-36"-15,-53 36 16,35 17-16,0-17 15,0-1-15,0 1 0,17 0 16,1-1-16,0 1 16,-1 0-16,1-1 15,-18 1-15,-18-1 16,1-17 0,-1 0-16,0 0 0,-17 0 15</inkml:trace>
  <inkml:trace contextRef="#ctx0" brushRef="#br1" timeOffset="-6321.71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-5087.92">16669 10795 0,'17'0'16,"1"-18"-1,0 18-15,35 0 16,-18-17-16,18 17 15,17-18-15,1 18 0,88-35 16,-54 17-16,90-17 16,-90 0-16,-16 17 15,-1-17-15,-18-1 0,54 1 16,-107 18-16,19-1 16,-54 18-1,-17 0 1</inkml:trace>
  <inkml:trace contextRef="#ctx0" brushRef="#br1" timeOffset="-4876.13">17851 10372 0,'-36'53'16,"72"-106"-16,16 35 16,1 18-16,-17 0 15,-1 0-15,18 0 0,53 18 16,-53-18-16,17 53 15,-52-36-15,-18 19 16,0-19-16,0 18 0,-18 1 16,-17-1-16,-106 88 15,88-87 1,-18-1-16</inkml:trace>
  <inkml:trace contextRef="#ctx0" brushRef="#br1" timeOffset="9754.94">20443 5221 0,'-17'-18'16,"34"18"-1,36 0 1,0 0-16,0 0 15,0 0-15,0 18 0,53 0 16,-53-1-16,35 1 16,-53-18-1,1 0-15,-19 18 0,1-18 16,-18-18 0</inkml:trace>
  <inkml:trace contextRef="#ctx0" brushRef="#br1" timeOffset="9993.57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20107.32">29104 1693 0,'0'-17'16,"0"-1"-16,0 36 31,18-1-15,-1 19-16,19 34 15,-1-17-15,36 71 16,-36-54-16,0-17 0,53 53 15,-52-53 1,34 17-16,-35-34 16,-17-19-16,-18 1 15</inkml:trace>
  <inkml:trace contextRef="#ctx0" brushRef="#br1" timeOffset="20450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32388.99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60812.6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67424.83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70808.02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71723.48">16492 16986 0,'-35'0'0,"35"-17"16,35 17 0,1 0-1,34-18-15,1 18 0,17 0 0,141-35 16,-105 17-16,140 0 15,-158 18 1,-18 0-16,36 18 16,-71-18-16,-36 0 0</inkml:trace>
  <inkml:trace contextRef="#ctx0" brushRef="#br1" timeOffset="73509.2">17074 17180 0,'0'18'31,"18"17"-16,-18-17-15,18 35 16,-1-36-16,1 1 0,-18 17 16,18 1-1,-1-19-15,1 1 16,-18 0-16</inkml:trace>
  <inkml:trace contextRef="#ctx0" brushRef="#br1" timeOffset="73809.12">16845 17339 0,'0'-18'31,"0"1"-16,35-1-15,-35 0 16,36 1-16,-1-1 16,0 1-16,-17-1 15,0 0-15,-1 18 0,18-17 16,-17 17-16,0 17 16,-1 1-1,19 17-15,-19-17 16,1-1-16,17 1 0,-17-18 15</inkml:trace>
  <inkml:trace contextRef="#ctx0" brushRef="#br4" timeOffset="115106.02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117803.6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121018.47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6">10707 4410 0,'0'-18'0,"0"0"16,-18 1 0,18 34-1,0 19-15,0-19 16,18 19-16,-18-1 0,0 0 15,0 0-15,0 1 0,0 17 16,17-18-16,-17-17 16</inkml:trace>
  <inkml:trace contextRef="#ctx0" brushRef="#br0" timeOffset="10639.3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">11130 5080 0,'0'0'15,"-17"0"-15,34 0 16,1 0 0,-1 0-1,54 0-15,17 0 16,-53-18-16,1 18 16,52-17-1,-53-1-15,-17 18 0,-18-18 16</inkml:trace>
  <inkml:trace contextRef="#ctx0" brushRef="#br0" timeOffset="11356.26">11501 4904 0,'-18'17'15,"-17"19"1,17-1-16,-17 18 15,17-18-15,-17 0 16,0 18-16,-1 0 16,36-18-16,0-17 15,0 0-15,18-18 16,-18-18-16,0 0 16</inkml:trace>
  <inkml:trace contextRef="#ctx0" brushRef="#br0" timeOffset="11529.22">11165 4780 0,'0'0'0,"18"18"0,-18 17 16,35 36-16,-17-18 16,53 17-16,-54-35 15,54 36-15,-36-36 16,18 36-16,-35-54 15</inkml:trace>
  <inkml:trace contextRef="#ctx0" brushRef="#br0" timeOffset="22572.97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">3457 9966 0,'-17'18'16,"-1"-36"-1,0-17 1,18-1-16,0-16 0,0-19 16,0 36-1,0 17-15,36-17 16,-1 35-16,0-18 15,0 18-15,1 18 16,-19-18-16,1 0 16,0 0-1</inkml:trace>
  <inkml:trace contextRef="#ctx0" brushRef="#br0" timeOffset="23207.15">4092 9490 0,'0'0'0,"18"0"15,0 0 1,17 0-16,0 0 0,36 0 16,-36-18-16,0 18 15</inkml:trace>
  <inkml:trace contextRef="#ctx0" brushRef="#br0" timeOffset="23334.24">4251 9701 0,'0'0'16,"35"0"-16,1 0 0,-1-17 16,-18 17-16,1-18 0,0 18 15,-1 0-15</inkml:trace>
  <inkml:trace contextRef="#ctx0" brushRef="#br0" timeOffset="25642.05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">2805 6174 0,'0'0'16,"0"-18"-16,17 0 0,36-35 15,-18 18 1,18-18-16,-17 18 16,-1 17-16,-17 1 0,-1-1 15,18 0-15,-17 18 16,0 18-16,-1 17 15,1 1-15,0-19 16,17 36 0,-17-35-16,34-1 15,-34-17-15</inkml:trace>
  <inkml:trace contextRef="#ctx0" brushRef="#br0" timeOffset="33928.78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">6121 8767 0,'-18'0'16,"0"35"-16,-17 53 15,18-17-15,-19 87 16,19-52-16,17 0 16,0-18-16,17 71 15,1-89-15,35 36 16,-18-70-16,-17-1 15,-1-17-15,1-18 0,0 17 16</inkml:trace>
  <inkml:trace contextRef="#ctx0" brushRef="#br0" timeOffset="34991.06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">7303 9719 0,'0'0'16,"17"18"-16,-17-1 0,0-34 31,-17-36-31,17 35 16,-18-17-16,18 0 16,0 17-16,0 0 0,18-17 15,-1 35-15,1 0 16,-1 0-16,19 18 15,-19-18-15,1 17 16</inkml:trace>
  <inkml:trace contextRef="#ctx0" brushRef="#br0" timeOffset="35769.86">7779 8961 0,'0'0'16,"-18"-18"-16,36 18 16,17-18-1,0 18-15,36 0 16,-36 0-16,18 0 16,-18 0-16,-17 0 15,-18 18-15,-18 0 16,1-18-16</inkml:trace>
  <inkml:trace contextRef="#ctx0" brushRef="#br0" timeOffset="36036.58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">8590 9278 0,'0'-18'0,"-17"1"16,-1 17-16,0 0 16,1 0-16,-19 53 15,19-18-15,17 0 16,0 1-16,0 16 15,17-16-15,1-1 0,35 36 16,-18-54-16,53 18 16,-52-35-16,52 0 15,-53-17-15,18-1 16,-35 18-16</inkml:trace>
  <inkml:trace contextRef="#ctx0" brushRef="#br0" timeOffset="39563.4">9119 8837 0,'-35'0'0,"17"18"16,-35 17-16,36-17 15,-18-1-15,17 19 16,0-19-16,1 1 0,-1 35 16,18-36-16,0 1 15,18 0-15,-1-1 0,54 19 16,-36-19-16,36 1 15,-54 0 1,19-1-16,-19-17 16</inkml:trace>
  <inkml:trace contextRef="#ctx0" brushRef="#br0" timeOffset="39768.44">9243 9031 0,'17'0'15,"19"0"1,17 18-16,-18-36 16,18 18-16,-36-18 15,19 18-15,-19 0 16</inkml:trace>
  <inkml:trace contextRef="#ctx0" brushRef="#br0" timeOffset="39997.05">9402 8837 0,'0'35'16,"-18"1"-16,18 17 15,0-18-15,-18 0 16,36 36-16,-18-54 16,18 1-16,-18 0 15,35 17-15,-18-35 16,1 0-16,0 0 16,17-18-1</inkml:trace>
  <inkml:trace contextRef="#ctx0" brushRef="#br0" timeOffset="40174.51">9631 9049 0,'17'0'16,"1"0"-16,17 17 15,1-17-15,17 0 16,-36-17-16,1 17 15,0 0-15,-1-18 16</inkml:trace>
  <inkml:trace contextRef="#ctx0" brushRef="#br0" timeOffset="40440.41">10054 8890 0,'0'0'16,"0"35"-16,0 1 0,0-19 0,18 36 15,-18-35-15,17 17 16,-17-17-16,18-1 16</inkml:trace>
  <inkml:trace contextRef="#ctx0" brushRef="#br0" timeOffset="40746.49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">10777 9525 0,'0'0'16,"-35"71"-16,17-36 0,-34 18 15,16-18-15,-17 0 16,36-17-16</inkml:trace>
  <inkml:trace contextRef="#ctx0" brushRef="#br0" timeOffset="41419.78">11183 9402 0,'-18'0'15,"36"0"-15,-18 17 0,35 36 16,18-18 0,-17 1-16,52 34 15,-53-35-15,53 18 16,-70-17-16,17-19 15,-17 1-15,-1-18 0,1 0 16</inkml:trace>
  <inkml:trace contextRef="#ctx0" brushRef="#br0" timeOffset="41592.74">11571 9454 0,'-53'71'15,"106"-142"-15,-141 195 0,35-89 16,18 0-16,-18 18 0,-18 0 16,36-17-1,17-19-15,1 1 16</inkml:trace>
  <inkml:trace contextRef="#ctx0" brushRef="#br0" timeOffset="41965.09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8">12400 8961 0,'-17'35'16,"17"-18"-16,0 19 0,0 34 16,0-34-16,0 17 15,17-18 1,-17-18-16,35 1 0,1-18 16,-1 0-16,18 0 15,-35-18-15</inkml:trace>
  <inkml:trace contextRef="#ctx0" brushRef="#br0" timeOffset="42715.58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8">13741 9349 0,'0'0'16,"53"0"-16,-18 0 0,53-18 15,-70 0-15,35 1 16,-53-1 0</inkml:trace>
  <inkml:trace contextRef="#ctx0" brushRef="#br0" timeOffset="43594.59">13899 9155 0,'0'88'16,"0"-176"-16,0 211 0,0-35 16,18-70-16,-18 17 15,18 18 1,-18-35-16</inkml:trace>
  <inkml:trace contextRef="#ctx0" brushRef="#br0" timeOffset="44229.09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">15522 9613 0,'-17'0'16,"-1"0"-16,0-17 15,1-1-15,17-35 16,0 35-16,0-17 16,17-18-16,1 36 15,0-1-15,-18 0 0,17 18 16,1-17-16,0 17 0,-1 0 15,-17 17 1,18-17-16,-1 18 16,1-18-1</inkml:trace>
  <inkml:trace contextRef="#ctx0" brushRef="#br0" timeOffset="45206.59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7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">25065 7514 0,'0'0'0,"18"0"0,17 0 16,0 0-16,71 0 16,-53 0-16,70 0 15,-87-17-15,34 17 16,-70-18-16,18 18 15,-18-18-15,-36 1 16,1-1-16</inkml:trace>
  <inkml:trace contextRef="#ctx0" brushRef="#br0" timeOffset="160946.87">25382 7549 0,'0'89'15,"0"-178"-15,0 231 0,18-54 16,-18-35-16,0 53 15,18-54-15,-18-16 0,0 52 16,-18-53-16,18 18 16</inkml:trace>
  <inkml:trace contextRef="#ctx0" brushRef="#br0" timeOffset="161429.67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-137710.99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-136843.19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-135908.12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-135109.5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-134023.65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-124619.83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1:00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4921 4251 0,'0'0'0,"0"-18"16,-17 18-1,-1 0 1,36 18 15,-1 0-15,1-18-16,17 17 15,0-17-15,1 0 0,70-17 16,-36-1-16,71 0 16,-53 18-16,1 0 15,16 0-15,19 0 0,-18 0 16,158 18-16,-123-18 16,124 0-1,-141 0-15,-1 18 0,89-18 16,-142 0-16,1 17 15,52-17 1,-52 18-16,-54-18 16,-17 18-16,18-18 0,-36 0 15</inkml:trace>
  <inkml:trace contextRef="#ctx0" brushRef="#br0" timeOffset="3914.26">741 15381 0,'0'18'31,"-18"-18"-15,36 17 15,-1 1-16,1-18 1,0 0-16,35 0 16,-36 0-16,36 0 15,-35 0-15,35-18 16,-36 18-16,19 0 16,17-17-1,-18 17-15,0 0 0,-17 0 16,17-18-16,0 18 15,18 0-15,18-18 16,-18 18-16,35 0 16,-35 0-16,53 0 15,-53 0-15,70-17 16,-70 17-16,70 0 16,-52 0-16,0 0 15,-18 0-15,17 0 0,54 17 16,-72-17-16,19 18 15,0-18-15,70 0 16,-71 0-16,1 0 0,17 0 16,53 0-1,18 0-15,-89 0 0,19 0 16,52 0 0,17 0-16,-87 0 15,17 0-15,53-18 16,0 1-16,-70 17 15,70-18 1,-70 18-16,52 0 16,-88 0-16,54-17 15,-72 17-15,19 0 16,-54 0 0,-53 0-1</inkml:trace>
  <inkml:trace contextRef="#ctx0" brushRef="#br0" timeOffset="7294.74">653 8784 0,'0'18'15,"17"-18"1,36 0-1,-18 0-15,18 0 16,-17-18-16,17 18 0,0 0 16,-1 0-16,-16 0 0,52 0 15,-53 0-15,-17 0 16,17 0-16,18 0 16,-18-17-16</inkml:trace>
  <inkml:trace contextRef="#ctx0" brushRef="#br0" timeOffset="7957.88">670 10989 0,'-17'0'15,"34"0"-15,-17 0 16,71 18 0,-18-18-16,53 0 15,-53 0-15,70 17 16,-70-17-16,53 18 15</inkml:trace>
  <inkml:trace contextRef="#ctx0" brushRef="#br0" timeOffset="9525.31">617 6156 0,'18'0'47,"35"18"-31,0-18-16,70 17 15,-52 1 1,-1-18-16,19 18 0,-1-18 15,18 0-15,-1 0 0,1 0 16,0 0-16,141 0 16,-141 0-16,0 0 15,-36 0-15,19 0 0,-37 0 16,-16 0-16,-1 17 16</inkml:trace>
  <inkml:trace contextRef="#ctx0" brushRef="#br0" timeOffset="12101.35">476 13123 0,'0'18'16,"18"-18"15,35 0-15,-36 0-16,36 0 0,36 0 15,-19 0-15,71-18 16,-70 18-16,17 0 16,0-17-16,0 17 15,1 0-15,-1 17 0,88 1 16,-105-18-16,70 35 15,-88-17-15,17 17 16,-52 0-16</inkml:trace>
  <inkml:trace contextRef="#ctx0" brushRef="#br0" timeOffset="14491.34">3228 13282 0,'-18'0'31,"18"-18"-15,-17 18-1,34 18 17,36-18-32,-18 18 15,54-18 1,-36 0-16,52 17 15,-69-17-15,52 18 16,-70-18-16,17 35 16,-18-35-16,-17 18 15</inkml:trace>
  <inkml:trace contextRef="#ctx0" brushRef="#br0" timeOffset="16344.44">7303 13335 0,'17'0'0,"18"0"16,-17 0-16,17 0 15,54 0 1,-37 0-16,90 0 16,-54 0-16,0 0 0,124 0 15,-89 18-15,177-18 16,-141 0-16,176 0 16,-176 0-16,123 17 15,-159 1-15,-17-18 16,-18 18-16,-17-1 0,-18-17 15,35 18 1,-53-18-16</inkml:trace>
  <inkml:trace contextRef="#ctx0" brushRef="#br0" timeOffset="20002.21">4710 13194 0,'0'18'47,"0"-1"-47,17-17 15,-17 18-15,18-1 16,0 1-16,-1-18 16,1 0-16,-1 18 0,1-18 15,0-18-15,35 0 16,-36 1-16,19 17 15,-19 0-15,1 0 0,17 0 16,0 17 0,1-17-16,34 18 15,-35-18-15,36 0 16,-36 0-16,36 0 16,-36 0-16,36 0 15,-36 0-15,36 0 16,-36 0-16,53-18 15,-35 18-15,-18 0 16,36-17-16,-36 17 16,-17 0-16,-1 17 0,-17 1 15</inkml:trace>
  <inkml:trace contextRef="#ctx0" brushRef="#br0" timeOffset="49208.28">18309 18433 0,'0'17'15,"0"-34"-15,18 34 0,52 1 16,-17-18-16,18 0 16,-18-18-16,17 18 0,1-17 15,-1 17-15,1-18 16,0 18-16,52-18 0,-88 1 16,18 17-16,-35 0 15,17 0-15,-17-18 16,-1 18-16,-34-18 15,-1 18-15</inkml:trace>
  <inkml:trace contextRef="#ctx0" brushRef="#br0" timeOffset="49608.3">18785 18133 0,'-17'0'15,"-1"17"-15,-35 1 16,36 0-16,-19-1 15,-34 19 1,17-19-16,-35 19 16,52-19-16,-17 1 0,18-1 15,-18 36-15,36-35 16,-1 0-16,18-1 0,18 19 16,-1-19-16,19 1 15,52-1 1,-35 1-16,0-18 0,52 18 15,-52-18-15,36 17 16,-54-17-16,-18 0 16</inkml:trace>
  <inkml:trace contextRef="#ctx0" brushRef="#br0" timeOffset="112663.33">17445 5415 0,'-53'-17'16,"18"17"-16,-18 17 0,17 1 15,1-1-15,18 1 0,-19 0 16,19 17-16,17-17 0,0 17 15,0 0-15,53 36 16,-18-36-16,35 18 16,-17-35-16,-17-18 15,52 17-15,-53-17 16,18-17-16,-53-1 16,0-17-16</inkml:trace>
  <inkml:trace contextRef="#ctx0" brushRef="#br0" timeOffset="113732.53">17198 5168 0,'18'0'0,"-1"-17"16,-17-1 0,18-17-16,-18-1 15,0 1-15,0 17 16,0 1-16,0-18 15,17 52 17,1 18-32,-18-17 15,53 35-15,-35-35 16,17-1-16,-17-17 16,35 0-16,-36-17 15,1-36 1,-18 35-16,17-17 15,-17 17-15,0 1 16,0-1-16,-17 18 16</inkml:trace>
  <inkml:trace contextRef="#ctx0" brushRef="#br0" timeOffset="114048.82">17974 4921 0,'18'-17'0,"-36"34"0,18-17 16,-35 18-1,17 17 1,-52 0-16,52 1 15,0-19-15,1 1 0,17 17 16,0-17-16,0 0 16,70 17-1,-17-18 1,-18 1-16,-17 0 0,17-1 16,-17 19-1</inkml:trace>
  <inkml:trace contextRef="#ctx0" brushRef="#br0" timeOffset="114265.26">18168 5080 0,'18'0'15,"17"0"1,0 0-16,1 0 16,-1 0-16,-18 0 15,1 0-15,0 0 0,-18-18 16,17 18-16</inkml:trace>
  <inkml:trace contextRef="#ctx0" brushRef="#br0" timeOffset="114493.36">18309 4939 0,'-17'0'0,"17"18"16,0-1-16,-18 36 16,18 18-1,0-54-15,35 36 16,-35-35-16,35 17 15,-17-17-15,17-18 16,-17 0-16,17 0 16,1-18-16,-36 0 15</inkml:trace>
  <inkml:trace contextRef="#ctx0" brushRef="#br0" timeOffset="114838.49">18556 4886 0,'-18'0'16,"36"0"-1,35 35 1,-35-35-16,17 18 15,36 0-15,-36-1 16,-18 1-16,19-1 0,-1 19 16,-17-1-1,-18-17-15,-18-1 16,0 1-16,-35 17 16,36-35-16,-1 18 15,-17-1-15,17-17 16,18 36-1,-17-36-15,17 17 0,0 1 16</inkml:trace>
  <inkml:trace contextRef="#ctx0" brushRef="#br0" timeOffset="116412.06">19121 5592 0,'17'-18'16,"36"0"-16,-18 18 15,54-17 1,-54 17-16,35 0 16,-17 0-16</inkml:trace>
  <inkml:trace contextRef="#ctx0" brushRef="#br0" timeOffset="116523.36">19350 5768 0,'0'0'15,"18"-18"-15,-1 18 0,18-17 16,-17 17-16,17-18 0</inkml:trace>
  <inkml:trace contextRef="#ctx0" brushRef="#br0" timeOffset="116780.48">19950 5521 0,'17'0'16,"19"0"-16,34-18 16,-17 18-16,35-35 15,-35 35-15,-35-18 16,35 18 0,-36-17-16</inkml:trace>
  <inkml:trace contextRef="#ctx0" brushRef="#br0" timeOffset="116990.19">20144 5168 0,'0'53'16,"0"-18"-16,0 54 15,0-36-15,17 52 16,-17-52-16,18 53 15,0-53-15,17 18 16,-18-36-16,19 18 16,-1-53-16</inkml:trace>
  <inkml:trace contextRef="#ctx0" brushRef="#br0" timeOffset="117334.37">20585 5627 0,'-36'-18'16,"72"36"-16,-89-36 0,35 36 0,0-18 15,1 17-15,-1 19 16,0-1-16,36 0 16,-18-17-16,53 0 15,-35-1-15,35-17 16,-18-17-16,-17 17 15,-1-18-15,-17 0 0,18-35 16,-18 36-16,-18-19 16,1 36-16,-1 0 15,0 0-15,18 18 16,0 0-16,18 35 16,0-36-1,17 1-15,0 0 16,0-1-16,-17-17 15,17 0-15</inkml:trace>
  <inkml:trace contextRef="#ctx0" brushRef="#br0" timeOffset="117650.88">20884 5715 0,'0'0'16,"0"35"-16,0-17 0,0-36 31,0-17-15,0 17-16,0-17 16,18 17-16,-18 1 0,35-18 15,-17 17-15,0 18 16,-1 0-16,1 0 15,17 18-15,-17-1 16,-18 36-16,17-35 16,-17-1-16,0 1 15,0 0-15,18 17 16,0-35-16</inkml:trace>
  <inkml:trace contextRef="#ctx0" brushRef="#br0" timeOffset="118019.36">21114 5098 0,'17'53'15,"-34"-106"-15,52 141 0,-17-35 0,-1 70 16,1-52-16,0-1 15,-1 54-15,-17-71 16,0 17-16,0-34 16,18-1-1,-18-53-15,35-17 16,-35 17-16,18-17 16,-1 0-16,19-18 15,-19 35-15,1 1 16,0 17-16,-1 0 0,1 0 15,0 17-15,-18 36 16,0-35-16,17 17 16,-17-17-16,18 17 0,-18-17 15,17-1-15,1 1 16,0-18-16</inkml:trace>
  <inkml:trace contextRef="#ctx0" brushRef="#br0" timeOffset="119819.88">21996 5009 0,'-18'36'0,"36"-72"16,-54 107-16,19-18 0,-1 88 15,18-70-15,0 17 0,18-18 16,-1 1-16,1-1 16,0 1-16,17-18 0,0-18 15,1 0-15,16-17 0,37 0 16,-36-18-16</inkml:trace>
  <inkml:trace contextRef="#ctx0" brushRef="#br0" timeOffset="120199.9">22401 5345 0,'-17'105'16,"34"-210"-16,-34 263 0,34-122 0,19 52 15,-1-53-15,36 18 16,-36-53-16,35 18 16,-52-36-16,17-35 15,-17 35 1,-18-52-16,-18 52 16,18 1-16,0 34 15,0 36 1,18-18-16,0 1 0,17-19 15,35 19 1,-17-36-16,53-18 16,-71 0-16,18-35 15,-35 18-15,-36-53 16,1 53-16,-19-1 16,1 1-16,0 18 0,-36-19 15,54 36-15,-19 18 16,36 0-16,0-1 15</inkml:trace>
  <inkml:trace contextRef="#ctx0" brushRef="#br0" timeOffset="120432.18">23283 5680 0,'-17'0'0,"17"35"16,0-17-16,0 17 16,17-17-16,19-1 15,-19 1-15,19-18 16,-1 0-16,0 0 16,-17-18-16,-1 1 15,-17-1 1</inkml:trace>
  <inkml:trace contextRef="#ctx0" brushRef="#br0" timeOffset="121155.05">23742 5045 0,'-18'0'0,"36"0"31,0 0-15,-1 0-16,1 0 16,0 0-16,-1 0 0,36 0 15,-35 0-15,17 0 16,-17 0-16,-18-18 16</inkml:trace>
  <inkml:trace contextRef="#ctx0" brushRef="#br0" timeOffset="121345.25">23724 5115 0,'0'0'0,"0"36"0,18 69 16,0-69-16,-1 70 16,1-54-16,0 37 15,-1-54-15,1 0 16,-1-17-1,1-1-15,0-17 0,-1 18 16,1-18-16</inkml:trace>
  <inkml:trace contextRef="#ctx0" brushRef="#br0" timeOffset="121695.31">24306 5433 0,'0'0'16,"-53"0"-16,18 17 0,-18 19 16,36-19-1,17 36-15,0-17 16,17 16-16,19-34 16,16 0-16,-16-18 15,17-18 1,-36 0-16,1-34 15,0 34-15,-18-35 16,-18 35-16,18-17 16,-18 17-16,18 36 15,18 17 1,0 1-16,17 17 16,0-36-16,18 18 15,-35-17-15,17 0 16,-17-36-16</inkml:trace>
  <inkml:trace contextRef="#ctx0" brushRef="#br0" timeOffset="121979.24">24818 4974 0,'0'0'16,"-18"0"-16,-17 18 15,0-1-15,17 1 0,-52 35 16,52-18 0,18 18-16,0-35 15,0 17-15,18-17 0,34 17 16,-34-35-16,0 18 15,17-18-15,-17 0 0,17 0 16,-17 0 0</inkml:trace>
  <inkml:trace contextRef="#ctx0" brushRef="#br0" timeOffset="122184.17">24941 5115 0,'18'18'15,"0"0"-15,35-18 16,-36 17-16,19-17 16,-19 0-16,1 0 0,-1 0 0,19-17 15,-36-1-15</inkml:trace>
  <inkml:trace contextRef="#ctx0" brushRef="#br0" timeOffset="123674.23">25083 4957 0,'-18'0'16,"18"52"-1,0-34-15,-18 53 16,18-36-16,0 0 16,0 0-16,18 18 15,-18-35-15,35 17 16,-17-35-16,-1 0 0,19-17 16,-19 17-16,19-36 15</inkml:trace>
  <inkml:trace contextRef="#ctx0" brushRef="#br0" timeOffset="123880.98">25365 5133 0,'17'0'15,"-34"0"-15,52 18 0,-17-18 16,35 0 0,-36 0-16,1 0 0,-1 0 15</inkml:trace>
  <inkml:trace contextRef="#ctx0" brushRef="#br0" timeOffset="124164.23">25665 5045 0,'17'35'16,"-17"-17"-16,0 17 16,18 0-16,-18 0 15,18-17-15,-18 0 16,0-1-16,17 1 16</inkml:trace>
  <inkml:trace contextRef="#ctx0" brushRef="#br0" timeOffset="124448.53">25841 4957 0,'18'17'0,"-1"-17"16,19 35-16,-19-17 15,1 0-15,17-1 16,-17 1-16,-1 17 0,36-17 16,-17 0-16,-19-18 15,-17 17-15,0 1 16,-17-18 0,-1 17-16,-17 1 0,-1 17 15,19-17-15,-19 35 16,36-35-16,0-1 15</inkml:trace>
  <inkml:trace contextRef="#ctx0" brushRef="#br0" timeOffset="125082.14">26370 5609 0,'0'18'31,"0"-1"-31,-17 19 16,17-19-16,-36 19 16,19-19-16,-1 19 15,0-19-15,1-17 0,17 18 16</inkml:trace>
  <inkml:trace contextRef="#ctx0" brushRef="#br0" timeOffset="125905.26">26635 5433 0,'0'17'16,"17"1"-1,54 35 1,-36-18-16,53 1 16,-52-19-16,52 18 15,-53-17-15,-17 0 0,17-1 16,-35 1-16</inkml:trace>
  <inkml:trace contextRef="#ctx0" brushRef="#br0" timeOffset="126156.16">26970 5309 0,'-18'36'15,"36"-72"-15,-53 89 0,-1 18 16,19-18-16,-36 35 16,35-53-16,-17 36 15,17-36-15,1-17 16,17 17-16,17-35 16</inkml:trace>
  <inkml:trace contextRef="#ctx0" brushRef="#br0" timeOffset="126834">27464 4939 0,'-18'0'16,"0"18"-1,1-1-15,-18 1 16,17-1 0,0 36-16,1-35 15,17 0-15,0 35 16,0-36-16,35 36 16,-17-53-16,-18 18 15,35-1-15,-18-17 0,19 18 16,-19-18-16,1 0 15,0 0-15</inkml:trace>
  <inkml:trace contextRef="#ctx0" brushRef="#br0" timeOffset="127177.93">27623 5098 0,'17'-18'31,"18"18"-15,-17 0-16,17 0 15,1 0-15,-1-18 16,-17 18 0</inkml:trace>
  <inkml:trace contextRef="#ctx0" brushRef="#br0" timeOffset="128771.77">27693 4921 0,'0'18'32,"0"17"-17,0-17-15,-18 52 16,18-34-16,0-1 15,18 18 1,35 17-16,-18-52 16,18 0-1,-35-36 1,-1 0-16</inkml:trace>
  <inkml:trace contextRef="#ctx0" brushRef="#br0" timeOffset="129074.4">27975 5027 0,'18'0'15,"17"18"1,0 17-1,1-35-15,-1 35 16,0-17-16,-17-18 16,0 18-16,-18-1 0,17-17 0,-34 35 15,-19-17 1,1 17 0,17-35-16,-17 18 15,17 0-15,18-1 16,36-17-1</inkml:trace>
  <inkml:trace contextRef="#ctx0" brushRef="#br0" timeOffset="129658.82">28381 4974 0,'0'0'16,"-18"0"-16,1-17 0,34 17 31,19-18-15,-19 18-16,19 0 16,-1 0-16,0 0 15,0 0 1,-17 18-16,0-18 15,-18 17-15,17 1 0,-17 17 16,0 0-16,0 54 16,18-37-16,-18 1 15,18 0-15,-18 18 0,35 52 16,-18-52-16,19 17 16,-36-35-16,17-35 15,-17 17-15,0-17 0,0-1 16,-17 1-16,-1-18 15,0 0-15,-34-18 16,34 1 0,-17-1-16,35 0 15,17 18 1,1 0 0,0 0-16</inkml:trace>
  <inkml:trace contextRef="#ctx0" brushRef="#br0" timeOffset="130394.55">29228 5398 0,'17'0'16,"19"-18"-1,-19 18-15,36 0 16,-35 0-16,17 0 16,-17 0-16,17 0 15,-17 0-15,-18-18 16</inkml:trace>
  <inkml:trace contextRef="#ctx0" brushRef="#br0" timeOffset="130558.85">29404 5292 0,'0'88'15,"0"-176"-15,0 229 16,0-106-16,0 0 0,18 36 16,-1-53-16,-17-1 15,0 1-15</inkml:trace>
  <inkml:trace contextRef="#ctx0" brushRef="#br0" timeOffset="131115.51">29916 5080 0,'0'71'16,"0"-142"-16,0 283 15,0-89-15,17-70 16,1-18-16,-18 1 0,17-19 15,-17 1-15,18-18 0,-18-18 16,18-52 0,-1 34-16,1 1 15,17 18 1,-17 17-16,17 0 0,1 17 16,-19 18-16,18-17 0,1 70 15,-19-70-15,1 35 16,-18-18-1,-35-17-15,17-1 16,-17 1-16,17-18 16,-17-18-16</inkml:trace>
  <inkml:trace contextRef="#ctx0" brushRef="#br0" timeOffset="131338.01">30603 5592 0,'0'0'0,"-17"0"0,-18 0 16,17 0-1,0 35-15,18-18 16,18 1-16,0 0 16,34-1-16,-16-17 15,-1 0-15,-17 0 16,17 0-16,-17 0 0,-1-17 15,19-1-15,-36 0 16</inkml:trace>
  <inkml:trace contextRef="#ctx0" brushRef="#br0" timeOffset="131559.6">30974 4992 0,'53'17'16,"-106"-34"-16,159 52 0,-36 53 15,-34-35-15,-1 71 16,-18-54-16,-17-17 0,-17 71 16,-1-71-16,-17-18 15,0 0-15,-1 0 0,-17-17 16</inkml:trace>
  <inkml:trace contextRef="#ctx0" brushRef="#br0" timeOffset="131995.06">29951 5556 0,'0'18'31,"0"17"-15,0-17-16,17-1 15,19 1-15,-19-18 0,36 18 16,-17-18 0,-19-18-16,19 18 0,-19 0 15</inkml:trace>
  <inkml:trace contextRef="#ctx0" brushRef="#br0" timeOffset="144847.01">8361 6103 0,'17'0'63,"36"0"-48,36 0-15,-36 0 16,17-18-16,89 18 16,-71 0-16,106 0 15,-88 18-15,141 0 16,-124-18-16,1 17 16,17-17-16,-18 0 0,142 18 15,-177-18-15,71 0 16,-124 18-16,18-18 15,-71 17 1,-17-17-16</inkml:trace>
  <inkml:trace contextRef="#ctx0" brushRef="#br0" timeOffset="150085.85">6791 6279 0,'18'0'47,"-18"18"-32,17-18-15,-17 18 16,18-1-16,-18 1 16,18-18-16,-1 0 15,1 0 1,17-35-1,-17 17-15,-1 18 0,19-35 16,-19 35 0,1 0-16,0 0 0,-1 17 15,-17 1-15,18 0 16,-18 17-16,17-17 16,1-18-1,0 0-15,17-18 16,-17 0-1,-1 1-15,19-1 16,-19 0-16,19 18 16,-19 18-16,1-18 15,-1 18-15,1-1 16,17-17 0,-17-17-16,0 17 15,35-36-15,-36 19 16,1-1-16,-1 1 0,19-1 15</inkml:trace>
  <inkml:trace contextRef="#ctx0" brushRef="#br0" timeOffset="162858.97">17180 8202 0,'0'0'0,"0"18"47,0-54 0,-17-16-32,17 16-15,-18 1 16,18-18-16,-18 0 0,-17-88 16,17 70-16,1-17 15,-18-88-15,17 88 16,18 35-16,-18 0 0,18 0 16,-17 0-16,17 35 15,-18-17 1,18 17-16,0 1 15,18 17 1,-1 0-16,1 0 0,70 0 16,-53 0-16,89 0 15,-71 0-15,70 17 16,-70-17-16,0 36 16,-35-19-16,-18 19 15,0-19-15,0 1 16,-18 0-16,0-1 15,18 1 1,0 0 0</inkml:trace>
  <inkml:trace contextRef="#ctx0" brushRef="#br0" timeOffset="163255.37">17692 7920 0,'0'0'16,"17"53"-16,-17-18 0,18 18 15,-18-35-15,18-1 16,17 19-16,-17-36 16,-1-18-16,-17 0 15,18-35-15,-18 36 16,0-36-16,0 35 16,0 1-1,0 34 1,18 36-16,-1-18 15,1 1-15,-18-1 16,17-17-16,1-18 0,0 17 16,-1-17-1,1 0-15,0-17 0</inkml:trace>
  <inkml:trace contextRef="#ctx0" brushRef="#br0" timeOffset="163459.31">18168 7708 0,'53'18'16,"-18"-18"-16,18 17 15,-18-17 1,1 0-16,-19 0 15,1 18-15</inkml:trace>
  <inkml:trace contextRef="#ctx0" brushRef="#br0" timeOffset="163571.1">18256 7902 0,'0'0'15,"71"0"-15,-36 0 0,18-17 16,-18 17-16,-17-18 15</inkml:trace>
  <inkml:trace contextRef="#ctx0" brushRef="#br0" timeOffset="164504.99">19350 7567 0,'0'0'0,"-18"0"0,-52 18 16,34-1-16,-52 19 15,35-36-15,-17 35 16,34-17-16,19-1 16,-1 1-16,18-1 15,35 1-15,1 0 16,-1-18-16,0 0 0,1 0 16,34 0-1,-35 0-15,-17-18 16,-53 0-1,-18 18-15,18 0 16,-18 0 0,17 0-16,19 0 0,17-17 15</inkml:trace>
  <inkml:trace contextRef="#ctx0" brushRef="#br0" timeOffset="164988.87">20038 7020 0,'0'0'16,"0"-17"-16,0-1 0,-18 18 16,1 35-1,-19 18 1,36 0-16,-17 18 0,17-1 16,-18 1-16,18 88 15,0-89-15,35 54 16,-17-72-16,17 37 15,-17-54-15,17 0 16,-17-17-16,-1-18 16</inkml:trace>
  <inkml:trace contextRef="#ctx0" brushRef="#br0" timeOffset="165646.53">20461 7303 0,'0'-18'16,"0"36"-16,0-54 0,0 19 16,0 34 46,0 36-46,-18-18-16,18 71 15,0-53-15,0 0 0,0 53 16,0-53-16,18 0 16,0-18-16,-1-35 15,19 0 1,-1-18-16,0-52 16,-17 35-16,17-71 15,-17 70-15,-1-34 16,-17 52-16,0 36 15,18 52 1,-18-34-16,18 34 16,-1-34-16,1-19 15,17 18-15,1-17 16,-19-18-16,18 0 0,18-53 16,-35 18-16,0 0 15,-1-36 1,-17 18-16,0 0 0,-17-53 15,-1 54-15,0 16 16,-17-17-16,17 36 16,1-1-1,17 36-15,17 17 16,-17-17 0</inkml:trace>
  <inkml:trace contextRef="#ctx0" brushRef="#br0" timeOffset="166066.79">21184 7638 0,'0'17'0,"0"-34"0,0 52 16,18-17-16,-18-1 0,0 1 15,0 35 1,18-36-16,-1 19 16,-17-19-16,18-17 15,0 0-15,-1 0 0,1-17 16,-1-1-16,1-17 15,0-1 1,-1 19-16,-17-1 16,18 18-1,0 18-15,-1 17 16,1 0-16,0-17 0,-1 17 16,-17-17-16,18-18 15</inkml:trace>
  <inkml:trace contextRef="#ctx0" brushRef="#br0" timeOffset="166574.21">21802 7197 0,'0'0'16,"17"0"-1,36-18-15,0 18 16,0-18-16,0 18 16,-18 0-16,18-17 0,-18 17 15,1 0-15,-19 0 0,-34 0 16,-1 0-1</inkml:trace>
  <inkml:trace contextRef="#ctx0" brushRef="#br0" timeOffset="166785.34">21855 7214 0,'35'53'15,"-70"-106"-15,70 142 0,-17-1 0,-1-35 16,1 0-1,-18-18-15,17 18 0,19 35 16,-19-53-16,19 0 0,-19-17 16,19 0-16,16-1 15,-34 1-15,17-18 0,-17 0 16,0 0-16,17-18 16,-17 1-16</inkml:trace>
  <inkml:trace contextRef="#ctx0" brushRef="#br0" timeOffset="168124.96">23001 7373 0,'18'-35'16,"-36"70"-16,18-88 0,-35 36 16,17 17-16,-52 17 15,17 1-15,17 17 16,-16 0-16,16 1 0,-17 34 16,53-17-16,-17-18 15,17 1-15,17-1 0,36 0 16,-17-35-16,34 0 15,-35 0-15,36-53 16,-53 18-16,-1 0 16,1-1-16,-18 19 0,0-54 15,0 54-15,0-1 16,0 36 0,35 17-1,-17 0-15,-1 18 16,36 18-16,-17-36 15,-19-17-15,19 17 16,-19-18-16,1 1 16,-36-36-1</inkml:trace>
  <inkml:trace contextRef="#ctx0" brushRef="#br0" timeOffset="168452.84">23566 6967 0,'0'0'16,"-18"18"-16,0-18 15,1 18-15,-19-1 0,-17 1 16,36 0 0,-1-1-16,-17 18 15,35-17-15,18 35 16,-1-35-16,18 35 16,1-36-16,17 1 15,-18-18-15,0 18 16,-17-18-16,-1 0 15</inkml:trace>
  <inkml:trace contextRef="#ctx0" brushRef="#br0" timeOffset="168652.87">23724 7144 0,'18'0'15,"17"17"1,-17-17-16,35 0 16,-18 0-16,-17 0 15,-1 0-15,1 0 16,0 0-16,-18-17 16</inkml:trace>
  <inkml:trace contextRef="#ctx0" brushRef="#br0" timeOffset="168881.27">23901 6985 0,'0'0'16,"-18"53"0,18-18-16,-18 0 0,18 1 15,0 17-15,0-18 0,0 0 16,0 1-16,18-19 15,0 1-15,-1-1 0,1 1 16,0-18-16,35 0 16,-36-18-16,18 1 15,-35-1-15</inkml:trace>
  <inkml:trace contextRef="#ctx0" brushRef="#br0" timeOffset="169103.23">24201 7197 0,'0'0'15,"35"0"-15,-18 0 0,19 17 16,17-17-1,-36-17-15,1 17 0,0 0 16,-1 0-16,-17-18 16</inkml:trace>
  <inkml:trace contextRef="#ctx0" brushRef="#br0" timeOffset="169634.23">24642 7038 0,'0'-18'16,"0"36"0,0 0-1,0-1-15,0 18 0,0-17 16,0 17-16,0-17 15,0 53-15,0-54 16,0 1-16,0 0 0,17-18 31,-17-18-31</inkml:trace>
  <inkml:trace contextRef="#ctx0" brushRef="#br0" timeOffset="169937.46">24783 6932 0,'17'18'0,"-17"-1"16,36 19-16,-19-19 15,36 19 1,-35-19-16,35 18 15,-18-17-15,0 0 16,-17-1-16,0 1 16,-18 0-16,-18-1 15,-17 19 1,-1-19-16,19 1 16,-1 0-16,18-1 15,0 1-15,0-1 0</inkml:trace>
  <inkml:trace contextRef="#ctx0" brushRef="#br0" timeOffset="170712.15">25453 7585 0,'18'17'15,"-18"1"1,0 0-16,-36 35 16,19-36-16,-1 1 15,0-1-15,1 1 0,-19 17 16,19-35-16,-18 18 15,-1-18-15</inkml:trace>
  <inkml:trace contextRef="#ctx0" brushRef="#br0" timeOffset="171188.81">25859 7514 0,'17'0'15,"54"35"1,-36-17-16,71 17 16,-53-17-16,35 35 15,-53-53-15,-17 18 0,17-1 16</inkml:trace>
  <inkml:trace contextRef="#ctx0" brushRef="#br0" timeOffset="171356.33">26264 7461 0,'0'0'0,"-53"71"15,36-36-15,-19 18 16,-34 18-16,52-54 15,-17 36 1,35-35-16</inkml:trace>
  <inkml:trace contextRef="#ctx0" brushRef="#br0" timeOffset="171607.13">26758 6897 0,'-17'0'15,"34"0"-15,-52 17 16,17 19-16,1-1 16,-1-17-1,18 17-15,0 18 0,18-18 16,17 18-16,-17-35 15,34 17-15,-34-35 16,35 18 0,-35-18-16</inkml:trace>
  <inkml:trace contextRef="#ctx0" brushRef="#br0" timeOffset="171769.56">26988 7038 0,'0'0'16,"17"0"-16,1 0 0,17 0 16,-17 0-16,-1 18 15,1-18-15,0 0 16,-18-18-16</inkml:trace>
  <inkml:trace contextRef="#ctx0" brushRef="#br0" timeOffset="171946.53">27040 6932 0,'-17'71'0,"34"-142"0,-34 177 16,17-88-16,17 34 16,1-34-16,17 0 15,-17-1-15,0-17 0,-1 18 0,19-18 16,-19-18-16,1 1 0</inkml:trace>
  <inkml:trace contextRef="#ctx0" brushRef="#br0" timeOffset="172263">27270 6897 0,'0'-18'0,"17"36"16,1-1 0,0 1-16,35 0 15,-18-1-15,18 19 16,-36-36-16,1 17 16,0-17-16,-1 18 0,-17 0 15,-17-1 1,-19 1-1,1-1-15,17-17 0,-17 36 16,18-19-16,-1 1 16,36 0-16,-18-1 15,35 1-15,-18-18 16</inkml:trace>
  <inkml:trace contextRef="#ctx0" brushRef="#br0" timeOffset="173024.23">27781 6985 0,'0'0'15,"-17"0"-15,17-18 0,17 18 31,54-17-15,-36 17-16,18 0 16,-18-18-16,1 18 15,-19 0-15,-17 18 16,-17-1 0,17 1-16,-18 17 15,0 18-15,18 0 16,0 53-16,18-53 15,0 70 1,-1-52-16,1 70 16,-1-88-16,1 17 15,0-17-15,-18-17 0,0-1 0,17 0 16,-17 18-16,0-35 16,-17 17-1,-19-35-15,19 18 16,-18-18-16,17-18 0,-17 18 15,-1-35-15,19 17 16,-19 1-16,36-1 16,-17 0-1,17 1-15</inkml:trace>
  <inkml:trace contextRef="#ctx0" brushRef="#br0" timeOffset="173542.72">28769 7655 0,'-18'0'0,"36"0"0,-18 0 16,53-17 0,-18 17-16,71-18 15,-71 0 1,18 18-16,-17 0 0,-1 0 16,-35-17-1</inkml:trace>
  <inkml:trace contextRef="#ctx0" brushRef="#br0" timeOffset="173693.62">28963 7567 0,'0'0'16,"18"53"-16,-1-18 0,19 18 16,-19-18-16,1 1 15,0-19-15,-18 19 16</inkml:trace>
  <inkml:trace contextRef="#ctx0" brushRef="#br0" timeOffset="174258.94">29704 7179 0,'0'0'0,"0"141"16,18-53-16,-18-17 0,35 88 15,-18-106-15,1-1 16,17 37-16,-17-72 16,-18 1-16,18 0 15,-18-36-15,17-35 16,-17 35-16,36-17 16,-19 35-16,18 0 15,-17 18 1,0 35-16,-18-18 15,0 0-15,0-17 0,-18 17 16,-17 0 0,17-35-16,1 18 0,-1-18 15,0 0-15,18-18 16</inkml:trace>
  <inkml:trace contextRef="#ctx0" brushRef="#br0" timeOffset="174536.68">30215 7885 0,'0'0'0,"0"35"16,18-17-16,-18-1 0,0 1 15,18-1-15,-1-17 0,36 0 16,-35 0-16,17-17 16,-17 17-1,-1-35-15,-17 17 16,0-17-16,0 52 31,18 19-15,0-19-16,17 18 15,-17-17-15,35-18 16,-36 18-16,18-36 16</inkml:trace>
  <inkml:trace contextRef="#ctx0" brushRef="#br0" timeOffset="174849.67">30709 6985 0,'0'-18'15,"0"36"-15,18-36 0,17 18 16,-17 36-16,70 52 16,-35-35-1,0 35-15,0 0 0,0 0 16,0 106-16,-36-88 16,1-18-16,-36 54 15,-17-72-15,-18 18 16,18-52-16,-53 16 15,52-16-15,-34-19 16,52-17-16</inkml:trace>
  <inkml:trace contextRef="#ctx0" brushRef="#br0" timeOffset="179171.4">17092 10160 0,'-18'18'16,"18"-36"0,0 0-1,0-35-15,0 1 16,0 16-16,0-17 0,0-17 16,0-54-16,0 54 15,-17-71 1,17 70-16,-18 1 0,1 17 15,17-18-15,-18 36 0,0-53 16,1 70-16,17-17 16,0-1-16,0 19 15,17 17-15,1 0 16,0 0-16,17 0 0,35 17 16,-34 1-16,-1-18 15,18 18-15,0-18 0,-18 17 16,36 1-16,-36 0 15,0-1 1,-35 1-16,0 17 16,0-17-16,0 17 15,-17-17-15,17 17 16,0-17-16,17-1 16,18-17-1</inkml:trace>
  <inkml:trace contextRef="#ctx0" brushRef="#br0" timeOffset="181883.98">3545 11889 0,'0'-18'0,"-17"18"15,-1 0-15,1-18 16,-1 18-16,0 0 16,-35 0-1,36 0-15,-19 18 0,1 0 16,-53 35-16,53-36 15,-54 71-15,54-35 16,-18 53-16,18-53 16,-18 88-16,35-70 15,1 17-15,17 18 16,0 105-16,17-105 16,19 0-16,52 106 15,-53-124-15,89 53 16,-54-88-16,1-18 0,-1 1 15,89-1-15,-71-35 16,-17-18-16,88-52 16,-89 17-16,54-71 15,-71 54-15,35-107 16,-53 89-16,-17-106 16,-18 106-16,-18-18 15,-17 0-15,-71-123 16,35 123-16,18 0 15,-17 36-15,-1-1 0,1 18 16,-36-17-16,53 70 16,18 0-16,-1 0 0,19 17 15,-1 19 1</inkml:trace>
  <inkml:trace contextRef="#ctx0" brushRef="#br0" timeOffset="183068.34">8061 11695 0,'0'0'15,"-35"-36"-15,-1 19 0,19-1 16,-71-17-16,52 17 15,-17 18-15,-52 0 16,52 0-16,-53 18 16,35-1-16,-52 54 15,70-36-15,-71 71 16,89-35-16,-53 70 16,70-71-16,-35 71 15,36-88 1,17 18-16,0-18 0,-18 70 15,36-52-15,-18-18 16,17 17-16,1-17 0,0 18 16,35 52-1,-18-70-15,35 53 16,-17-53-16,36 53 16,-37-71-16,1 18 0,0-18 15,18 0-15,70 36 16,-53-53-16,89 35 15,-89-36-15,123 1 16,-105 0-16,106-18 16,-89 17-16,-17-17 15,18 0-15,-36 0 0,18 18 16,-18-18-16,71 17 16,-89 1-16,1-18 15,17-18-15,71-17 16,-89 0-16,18 0 0,1-18 15,-19 17-15,18-17 0,53-35 16,-88 53-16,71-53 16,-54 35-16,36-35 15,-70 35 1,16 0-16,-34 0 16,17 0-16,-35 0 0,0-70 15,0 52-15,-70-88 16,17 71-16,0-18 15,-53-105-15,36 105 16,-1 18-16,-70-89 16,70 124-16,1-17 0,-18 34 15,-18-16-15,-88-19 16,70 36-16,1-1 16,-1 19-16,-158-1 15,141 18-15,0 0 0,17 18 16,1-1-16,-1 19 0</inkml:trace>
  <inkml:trace contextRef="#ctx0" brushRef="#br0" timeOffset="189485.31">4322 13653 0,'0'0'0,"0"17"31,17 1-15,-17-1-16,35 1 0,1 0 16,-1 17-16,18 0 0,70 53 15,-52-35-15,88 71 16,-71-54-16,-18 1 16,19 0-16,-19-1 0,54 54 15,-71-72-15,35 37 16,-71-54-1,19 0-15,-19 0 16,1-35-16,-53 0 16</inkml:trace>
  <inkml:trace contextRef="#ctx0" brushRef="#br0" timeOffset="189975.61">4304 14023 0,'-18'18'0,"36"-36"0,-53 36 15,17-18 1,0 0-16,18-18 16,0 0-16,0-35 15,18 18-15,-18-53 16,0 35-1,-18 18-15,18-1 16,-17 1-16,-1 0 0,0 0 16,18 17-16,-17-17 15,34 35 1,36 17 0,0 19-16,18-1 15,-18-17 1,-18-1-16,18 1 0,17 17 15,-17-35-15,-35 18 16,17-18-16,-17 0 0</inkml:trace>
  <inkml:trace contextRef="#ctx0" brushRef="#br0" timeOffset="191077.02">9049 14041 0,'-18'-18'0,"18"36"31,18 34-15,-1 1-16,19 89 15,-19-72-15,1 18 16,17 53-16,-17-70 16,0-18-16,17 17 15,-18-52-15,1 0 16,-18-36-16,0-17 15</inkml:trace>
  <inkml:trace contextRef="#ctx0" brushRef="#br0" timeOffset="191359.77">8784 14288 0,'0'0'0,"-17"17"0,17-34 15,17-1-15,1-17 16,-1 17-16,36-53 16,-35 36-16,0 0 15,-1 17-15,1-17 0,0 17 16,-18 1-16,0-1 16,17 36-1,1 17-15,-1-17 16,1 17-16,17 0 15,36 18-15,-36-35 16,18-1-16,35 1 16,-52 0-16</inkml:trace>
  <inkml:trace contextRef="#ctx0" brushRef="#br0" timeOffset="191883.39">9278 15804 0,'0'0'16,"-18"36"-16,1-19 0,-1-17 16,18-17-1,0-36 1,0 18-16,0-1 0,0-70 16,0 36-1,-17-54-15,-1 54 16,18-36-16,0 71 15,-18-18-15,18 35 16,0 1 0,18 17 15,17 0-15,0-18-16,1 18 0,-1-18 0,18 1 15,-18 17-15,0 0 16,-17 17-1,0 19-15,-18-1 16,0-18-16,0 1 0,0 0 16,0-1-16,0 1 0,0 0 15,17-1-15,-17 1 0</inkml:trace>
  <inkml:trace contextRef="#ctx0" brushRef="#br0" timeOffset="192271.93">9772 15716 0,'18'-35'0,"-36"70"0,36-105 15,-36 34-15,0 19 16,1-1 0,-1 18-16,0 0 15,1 53-15,17-18 16,0 1-16,0-1 0,0 18 15,17-18-15,1 0 0,17 36 16,1-53-16,-19 34 16,1-52-1,0 18-15,-36-18 16</inkml:trace>
  <inkml:trace contextRef="#ctx0" brushRef="#br0" timeOffset="192399.76">9684 15857 0,'70'0'0,"-140"0"0,176 0 15,-36-17 1,-52 17-16,17-18 16</inkml:trace>
  <inkml:trace contextRef="#ctx0" brushRef="#br0" timeOffset="204773.93">17639 9984 0,'18'0'16,"-18"-18"-1,0 0 17,0 1-17,-18 17-15,0-36 16,1 36-16,-1-17 0,0 17 16,-35 0-16,36 0 15,-18 53 1,35-18-16,-18 18 0,18-18 15,18 71-15,-1-71 16,18 36-16,-17-36 16,0 0-16,-1-17 15,-34-18 1,-1-18 0</inkml:trace>
  <inkml:trace contextRef="#ctx0" brushRef="#br0" timeOffset="204880.19">17374 10178 0,'0'0'16,"71"-18"-16,-36 18 0,53-18 16,-52 18-1,34-17-15</inkml:trace>
  <inkml:trace contextRef="#ctx0" brushRef="#br0" timeOffset="205348.2">18098 9507 0,'35'0'16,"-18"0"-1,19 0-15,-19 0 16,36-17-16,-35 17 15,0 0-15,-18 17 16</inkml:trace>
  <inkml:trace contextRef="#ctx0" brushRef="#br0" timeOffset="205463.48">18292 9701 0,'0'0'15,"35"-17"-15,-18-1 0,1 18 16</inkml:trace>
  <inkml:trace contextRef="#ctx0" brushRef="#br0" timeOffset="207805.01">19491 7532 0,'-18'0'16,"36"0"15,-36 0 110,1 0-126,-1 0 1,0 0-16,1 0 16,-1 17-16,1-17 0,-19 18 15,1-18-15,0 18 16,17-1-16,-17-17 0,-36 18 16,54 0-16,-19-1 15,1 1 1,17 0-16,1-1 0,17 1 15,0-1-15,0 1 16,0 0-16,0-1 16,0 19-16,17-19 15,1 1 1,0-18-16,-1 18 0,19-18 16,-19 0-16,1 0 15,-1-18-15,1 0 0,0 18 16,-1-17-16,1-1 0,-18 0 15,18-17-15,-18 17 16,0-17 0,0 18-16,-18-1 15,0 18-15,1-18 16,-1 18 0,0 0-16</inkml:trace>
  <inkml:trace contextRef="#ctx0" brushRef="#br0" timeOffset="208595.05">19350 9454 0,'0'-17'16,"-18"-1"-16,1 18 0,-1 0 16,-17 0-16,-1 0 0,1 18 15,-18 17-15,-53 18 16,53-18-16,1 53 15,34-35-15,18-17 16,18-1-16,17 18 16,0-18-16,53-17 15,-52-18-15,52-18 16,-53 1-16,18-19 16,-53 19-16,0-1 15,-18 0-15,-17-17 0,-18 0 16,18 17-16,-18 0 15,35 1-15,18-1 16</inkml:trace>
  <inkml:trace contextRef="#ctx0" brushRef="#br0" timeOffset="208878.98">20091 8872 0,'-53'18'0,"106"-36"0,-141 71 16,35 71-16,35-54 15,0 124 1,1-105-16,17 16 0,35 72 15,0-107-15,18 71 16,0-88-16,0 18 16,-35-53-16,-1 17 15</inkml:trace>
  <inkml:trace contextRef="#ctx0" brushRef="#br0" timeOffset="209527.92">20461 9296 0,'0'0'0,"0"17"0,-35 36 15,35-17-15,-18 52 16,18-35-16,0-18 16,0 18-16,0-18 0,35 36 15,-17-54-15,17 19 16,1-36-16,17-18 15,-36 0-15,19-35 16,-36 36-16,0-19 16,17 36-1,1 18-15,-1 0 16,36 35 0,-17-36-16,34 19 15,-17-36-15,-18 0 0,54-18 16,-54 0-16,18-52 15,-36 17-15,-34-35 16,-19 52 0,19-17-16,-18 18 0,-36-35 15,53 52-15,-17 0 16,17 36-16,18 0 16</inkml:trace>
  <inkml:trace contextRef="#ctx0" brushRef="#br0" timeOffset="209879.99">21325 9631 0,'0'-18'16,"0"36"-16,-17-36 0,17 36 0,0-1 0,0 19 15,0 34 1,0-34-16,35 52 16,-35-53-16,18 0 0,-1-17 15,-17 0-15,0-1 0,0 1 16,-17-18 0,-19-18-1,19 1-15,-18-19 16,35 19-16,0-1 0,0 0 15,52 18 1,-16 0-16,17 0 16,-36 0-16,19-17 15</inkml:trace>
  <inkml:trace contextRef="#ctx0" brushRef="#br0" timeOffset="210285.37">21837 9172 0,'0'0'16,"18"0"-16,35-17 16,-18 17-16,53-18 15,-53 18-15,36-18 16,-54 18-16,1 0 16,0 0-1</inkml:trace>
  <inkml:trace contextRef="#ctx0" brushRef="#br0" timeOffset="210485.05">21872 9260 0,'0'106'15,"0"-212"-15,0 265 0,0-106 16,0 53-16,0-53 16,36 17-16,-19-34 15,1-19-15,-1 1 0,1 0 16,17-18-16,-17 17 15,17-17-15,18 0 16,-18 0-16,18 18 16,-17-18-16</inkml:trace>
  <inkml:trace contextRef="#ctx0" brushRef="#br0" timeOffset="211086.39">22825 9490 0,'0'0'0,"-18"-18"16,-35 18 0,36 0-16,-54 18 15,53-1-15,-17 36 16,17-17-16,1 34 16,34-52-16,1 35 15,17-53-15,18 17 16,-35-17-16,17-17 15,-17 17-15,-1-36 16,19 19-16,-19-19 0,-17-16 16,0 34-16,0-17 15,0 17-15,0 36 32,18 17-17,17 0-15,-17-17 0,35 17 16,-18-35-16,-17 18 15,-1-18-15,1 0 0</inkml:trace>
  <inkml:trace contextRef="#ctx0" brushRef="#br0" timeOffset="211336.06">23301 9049 0,'-53'35'15,"35"-17"-15,1-1 0,-18 19 16,35-1-16,-18 18 16,36-36-16,17 36 15,0-35-15,18 17 16,-18-35-16,18 18 15,-18-18-15</inkml:trace>
  <inkml:trace contextRef="#ctx0" brushRef="#br0" timeOffset="211502.76">23460 9243 0,'35'-18'15,"-17"18"-15,17 0 16,-17 0-16,17-17 16,-18 17-16,1 0 0,-18-18 15</inkml:trace>
  <inkml:trace contextRef="#ctx0" brushRef="#br0" timeOffset="211642.67">23566 9155 0,'0'0'16,"0"53"-16,17-36 0,-17 36 16,18-35-16,-18-1 15,35 36-15,-17-53 16,-1 18-16</inkml:trace>
  <inkml:trace contextRef="#ctx0" brushRef="#br0" timeOffset="211809.11">23848 9225 0,'35'-17'15,"0"17"1,-17 0-16,35-18 16,-35 18-16,-1 0 15,-17-18 1</inkml:trace>
  <inkml:trace contextRef="#ctx0" brushRef="#br0" timeOffset="211946.47">24059 9155 0,'0'0'0,"0"17"16,18 36-16,-18-35 16,18 17-16,-18 0 15,17-35-15,1 18 16,17-18-16</inkml:trace>
  <inkml:trace contextRef="#ctx0" brushRef="#br0" timeOffset="212264.33">24289 8996 0,'17'0'15,"1"0"-15,0 35 16,17-35-16,-17 18 16,35-1-1,-36 1-15,18 0 16,-17-1-16,-18 19 15,-18-1-15,1-17 16,-1 17-16,1 0 0,-19 0 16,19-17-16,17 17 15,-18-35-15,18 18 16</inkml:trace>
  <inkml:trace contextRef="#ctx0" brushRef="#br0" timeOffset="212704.68">24871 9772 0,'-18'35'16,"1"1"0,-19-19-16,1 18 0,17 1 15,-17-19-15,17 1 0,1 17 16,-1-17-16,18 0 15,18-18-15</inkml:trace>
  <inkml:trace contextRef="#ctx0" brushRef="#br0" timeOffset="212910.23">25294 9543 0,'0'0'16,"0"53"-16,18-1 0,17-16 16,0-1-16,1 0 0,17 1 15,52 17-15,-69-36 16,34 18 0,-52-17-16</inkml:trace>
  <inkml:trace contextRef="#ctx0" brushRef="#br0" timeOffset="213078.17">25594 9666 0,'0'0'0,"-71"53"0,19-18 16,-37 36-16,54-36 15,0-17-15,17-1 0,1 1 16</inkml:trace>
  <inkml:trace contextRef="#ctx0" brushRef="#br0" timeOffset="213331.84">26123 9013 0,'-17'0'0,"-1"0"16,-35 36-1,35-19-15,18 19 0,-17 17 16,17-18-16,0 18 16,17-36-16,19 36 15,-19-35-15,19 17 16,-19-35-16,1 18 15,-1-18 1</inkml:trace>
  <inkml:trace contextRef="#ctx0" brushRef="#br0" timeOffset="213482.61">26229 9243 0,'0'0'16,"35"0"-16,-17 0 0,0 0 15,17 0-15,-17 0 16,-1 0-16,-17-18 16</inkml:trace>
  <inkml:trace contextRef="#ctx0" brushRef="#br0" timeOffset="213644.41">26317 9190 0,'0'0'0,"-17"88"16,17-70-16,0 35 16,0-36-16,35 19 15,-17-36-15,-1 0 0,1 0 16,-1-18-16</inkml:trace>
  <inkml:trace contextRef="#ctx0" brushRef="#br0" timeOffset="213899.07">26511 9119 0,'0'0'0,"0"18"15,18-18-15,0 18 16,-1-1-16,18-17 16,1 18-16,-19-18 15,19 18 1,-19-1-16,1-17 0,-18 18 15,0-1-15,-18 1 0,-17 35 16,35-35-16,-18-1 16,1 1-16,17 0 0,-18-1 15,18 1 1,18-18-16,-18 17 16</inkml:trace>
  <inkml:trace contextRef="#ctx0" brushRef="#br0" timeOffset="-214605.87">26194 8996 0,'-18'0'62,"0"35"-46,1-17 0,-18-1-16,17 1 15,-17 0-15,17 17 0,-17-17 0,17-1 16,-17 36-16,17-35 16,18-1-16,0 1 15,18 17 1,-1-35-16,1 18 0,35 17 15,-18 1 1,-17-1 0,0-35-16,-18 35 15,17-35-15,-17 18 16</inkml:trace>
  <inkml:trace contextRef="#ctx0" brushRef="#br0" timeOffset="-214039.68">27129 9049 0,'0'0'16,"17"0"-1,36 0 1,-18 0-16,1 0 16,-1 0-16,18 0 0,0 17 15,-18-17-15,-17 18 16,-1 0-16,-17 52 16,18-17-16,-18 88 15,0-70 1,0 123-16,0-106 15,0 124-15,0-124 16,0 53-16,0-88 16,0 0-16,-18-18 15,18 0-15,-17-17 16,-19-18-16,19 0 16,-1-18-16,1 1 0,-19-1 15,19 0-15,-19-17 16,36 0-16,0 17 0,36-17 15</inkml:trace>
  <inkml:trace contextRef="#ctx0" brushRef="#br0" timeOffset="-213850.75">27905 9772 0,'0'0'16,"70"0"-16,-17 0 0,18-18 16,-36 1-1,18-1-15,-35 0 16,-18 1-16,0-1 16</inkml:trace>
  <inkml:trace contextRef="#ctx0" brushRef="#br0" timeOffset="-213705.85">28116 9666 0,'0'0'15,"-17"106"-15,-1-53 0,18 0 0,0 17 16,0-52-16,18 17 16,-1-17-1</inkml:trace>
  <inkml:trace contextRef="#ctx0" brushRef="#br0" timeOffset="-212944.64">28663 8996 0,'0'17'16,"0"19"-16,18 70 15,-1-18-15,36 71 16,-35-89-16,0 18 15,-1-17-15,1-1 16,0 19-16,-1-54 0,-17 18 16,0-88 15,18-18-15,0 17-16,52-34 15,-35 70-15,54 0 16,-37 35-16,1-17 15,-17 35-15,-1-18 0,0 0 16,-35 36-16,-17-18 16,-1-36-16,-53 1 15,36-18-15,-53 0 16,53 0 0,-18-35-16,35 35 15,18-18-15</inkml:trace>
  <inkml:trace contextRef="#ctx0" brushRef="#br0" timeOffset="-212654.32">29704 9825 0,'0'0'0,"0"-18"15,-18-17-15,1 17 16,-1 36 0,18 35-1,0-18-15,0 0 0,0 1 16,35 52 0,-17-53-16,0 18 15,-1-18-15,1 1 16,-36-19-16,1-17 15,-1 0-15,0-17 0,-17-1 16</inkml:trace>
  <inkml:trace contextRef="#ctx0" brushRef="#br0" timeOffset="-212566.77">29580 10107 0,'18'0'0,"17"-18"16,-88 36-16,159-36 16,-53 1-16,18 17 15,-36 0-15,18 0 16</inkml:trace>
  <inkml:trace contextRef="#ctx0" brushRef="#br0" timeOffset="-212098.63">30110 8943 0,'0'0'0,"17"0"15,-17 18-15,36 17 0,-19 18 16,36 17-16,35 89 15,-17-53-15,-18-18 16,-18 0-16,36 106 16,-54-123-16,-17 88 15,-17-89-15,-54 54 16,18-71-16,0-18 16</inkml:trace>
  <inkml:trace contextRef="#ctx0" brushRef="#br0" timeOffset="-209534.27">17180 12065 0,'0'0'15,"0"18"-15,0-1 0,18-17 0,-18-17 16,0-54 0,0 18-16,0 0 15,0 0-15,0 0 0,0-17 16,-18-1-16,1 1 0,-1-1 16,-17-70-16,17 88 15,-17-17 1,17 70-16,18-18 15,0 0-15,35 18 16,1 0-16,70 0 16,-54 0-16,1 0 15,0 0-15,-17 0 0,17 36 16,-36-19 0,1 36-16,-36-18 15,18 18-15,-17-17 16,17-19-16,0 19 0,0-1 15,17-18-15</inkml:trace>
  <inkml:trace contextRef="#ctx0" brushRef="#br0" timeOffset="-209207.4">17657 11994 0,'-18'53'16,"36"-106"-16,-36 124 0,0-36 16,18-17-16,18-18 0,0 18 15,-1-18-15,18 0 0,-17 0 16,17-18-16,1 0 0,17-17 15,-36 17-15,-17-17 16,0 17 0,0 1-16,-35-1 0,17 1 15,-52-1-15,52 0 16,-35 18-16,36 0 16,-1 0-16</inkml:trace>
  <inkml:trace contextRef="#ctx0" brushRef="#br0" timeOffset="-208994.94">18292 11642 0,'0'0'15,"52"0"-15,-16 0 0,17-18 16,-36 18 0,1 0-16,-18 18 15,-18-18-15</inkml:trace>
  <inkml:trace contextRef="#ctx0" brushRef="#br0" timeOffset="-208890.75">18274 11889 0,'35'0'15,"-70"0"-15,88 0 0,0-18 16,-18 0-16,0 1 16</inkml:trace>
  <inkml:trace contextRef="#ctx0" brushRef="#br0" timeOffset="-207777.72">19914 11518 0,'-17'0'0,"-1"0"16,0 0-16,1 18 15,-71-1-15,35-17 16,17 18-16,-17 0 15,1-1-15,-1 1 0,0 17 16,35-17-16,0 17 16,36-35-16,17 18 15,1-18-15,17 0 16,-36-18-16,1-17 16,-1 17-16,-17 1 15,-17-1-15,-1 0 16,-17 1-1,0 17-15,17 0 0,-17 17 16</inkml:trace>
  <inkml:trace contextRef="#ctx0" brushRef="#br0" timeOffset="-207244.58">20638 10918 0,'-36'18'16,"72"-36"-16,-107 71 0,53 18 0,-35 88 15,36-71-15,-1 18 0,18 0 16,0 105-1,18-123-15,17 71 16,0-106-16,1 0 0,-1-18 16,0-17-16,0 0 15,1-18-15,-1 0 0</inkml:trace>
  <inkml:trace contextRef="#ctx0" brushRef="#br0" timeOffset="-206793.56">21043 11412 0,'0'53'15,"0"0"-15,-17 71 16,17-71-16,0 17 15,0-17-15,17 0 0,1 18 16,-1-36-16,36 0 16,-53-17-16,36-18 15,-36-18 1,17-17 0,1 17-16,0-17 15,-1 35-15,1 18 16,0-1-16,-1 1 0,1-1 15,-1 1-15,19 0 0,34-1 16,-34-17-16,-19-17 16,18-1-16,-17 0 0,0-17 15,-18-53-15,0 53 16,-36-71-16,19 71 16,-36-71-1,18 70-15,17 1 0,0 0 16,36 35-16,0 18 15</inkml:trace>
  <inkml:trace contextRef="#ctx0" brushRef="#br0" timeOffset="-206505.29">21890 11942 0,'0'52'0,"0"-104"0,18 122 15,-1-17-15,18-35 16,18-18-16,-35 0 16,17 0-16,-17-18 0,0 0 15,-18 1-15,0-1 0,-18-35 16,-17 36-1,-18-1-15,17 0 16,1 18-16,18 0 0,-19 0 16,-17 0-1</inkml:trace>
  <inkml:trace contextRef="#ctx0" brushRef="#br0" timeOffset="-206103.61">22419 11201 0,'18'0'16,"-1"17"-16,54-34 16,-18 17-16,53-18 15,-53 0-15,-1 1 16,-34 17-16</inkml:trace>
  <inkml:trace contextRef="#ctx0" brushRef="#br0" timeOffset="-205891.75">22507 11307 0,'0'0'16,"36"105"-16,-19-52 0,1 71 15,-18-54 1,17 36-16,1-53 16,0 18-1,-1-36-15,1 0 0,0-17 16,17-1-16,0-17 0,-17 0 15,17 0-15,0 0 0,18 0 16,-35-17-16,0 17 16</inkml:trace>
  <inkml:trace contextRef="#ctx0" brushRef="#br0" timeOffset="-205268.88">23495 11571 0,'-35'-18'0,"70"36"0,-88-36 16,0 18-1,36 0-15,-19 36 0,19-19 16,-19 54-16,36-18 16,-17 17-16,34-52 15,-17 17-15,36-17 0,-19 0 16,1-18-16,17 0 0,-17-18 15,-1 18-15,1-35 16,17-18-16,-35 18 16,0-1-16,0-34 15,0 34-15,0 19 16,0-1-16,18 36 16,0-1-16,-18 1 15,35 53-15,-17-36 16,34 35-16,-52-52 15,36 17-15,-36-17 16,0 0 0</inkml:trace>
  <inkml:trace contextRef="#ctx0" brushRef="#br0" timeOffset="-204969.94">23971 11042 0,'0'0'16,"-17"0"-16,-1 18 0,-17-1 16,17-17-16,0 18 15,1 0-15,-1 17 16,18 0-16,18-17 0,-18 17 15,17 0-15,19 1 16,-1-1-16,-17-18 16,-1 1-16,1 0 15,0-18 1</inkml:trace>
  <inkml:trace contextRef="#ctx0" brushRef="#br0" timeOffset="-204791.97">24130 11218 0,'0'0'16,"18"0"-16,-1 18 0,1-18 0,17 0 16,0 0-1,18-18-15,-35 1 16,0-1-16,-18 0 15</inkml:trace>
  <inkml:trace contextRef="#ctx0" brushRef="#br0" timeOffset="-204586.42">24253 11042 0,'0'0'0,"0"71"0,-17-36 15,17 0-15,17 36 16,-17-36-16,18-17 16,-18-1-16,18 1 0,-1-1 0,1 1 15,0-18-15,-1 0 16,19-18 0,-19 18-16,-17-17 0</inkml:trace>
  <inkml:trace contextRef="#ctx0" brushRef="#br0" timeOffset="-204413.46">24553 11201 0,'18'17'0,"0"-17"16,35-17-1,-18 17-15,0-18 16,-17 18-16,17 0 15</inkml:trace>
  <inkml:trace contextRef="#ctx0" brushRef="#br0" timeOffset="-204189.78">24906 11113 0,'0'17'0,"0"-34"0,0 52 0,0-18 15,18 36 1,-1-35-16,-17 17 0,18 1 16,0-19-16,-1 1 15</inkml:trace>
  <inkml:trace contextRef="#ctx0" brushRef="#br0" timeOffset="-203885.09">25100 10936 0,'0'18'0,"18"-18"16,17 17 0,0 1-16,1 0 15,-1-18-15,0 35 16,-17-17-16,-1 35 16,-17-36-16,0 36 15,0-35-15,-35 35 16,35-36-16,-17 1 15,-1 0-15,18-1 0,0 1 16,0 17-16,0-17 16</inkml:trace>
  <inkml:trace contextRef="#ctx0" brushRef="#br0" timeOffset="-203707.62">25594 11836 0,'-35'53'16,"70"-106"-16,-88 141 0,35-70 16,-34 17-16</inkml:trace>
  <inkml:trace contextRef="#ctx0" brushRef="#br0" timeOffset="-203250.54">25876 11518 0,'36'18'16,"-1"-1"-16,88 54 15,-70-53 1,35 17-16,-52-17 15,-1 17 1,-17-17-16,-36 17 16,0-18-16,1-17 15</inkml:trace>
  <inkml:trace contextRef="#ctx0" brushRef="#br0" timeOffset="-203056.73">26282 11483 0,'-35'35'15,"70"-70"-15,-106 105 0,54-34 0,-36 34 16,18-34-16,-1 17 16,19-36-16,17 18 15,17-17 1,1-18-16</inkml:trace>
  <inkml:trace contextRef="#ctx0" brushRef="#br0" timeOffset="-202739.89">26758 10954 0,'0'0'16,"18"-18"-16,-36 18 15,1 0 1,-19 18-16,19-1 16,-19 19-16,19-1 15,17 0-15,-18 1 0,18-1 16,18 18-1,-1-18-15,19 0 16,-19-17-16,1 0 16,0-18-16,-1 17 0,1-17 15</inkml:trace>
  <inkml:trace contextRef="#ctx0" brushRef="#br0" timeOffset="-202561.41">26864 11183 0,'18'0'16,"-1"0"-1,19 0 1,-1 0-16,18 0 16,-36-18-16,1 18 15,-18-17-15</inkml:trace>
  <inkml:trace contextRef="#ctx0" brushRef="#br0" timeOffset="-202377.95">26970 11042 0,'0'53'16,"0"-35"-1,-18 17-15,18-18 0,18 36 16,0-35-16,17 17 15,-18-35-15,19 18 16,17-18 0,-36-18-16,36 1 15</inkml:trace>
  <inkml:trace contextRef="#ctx0" brushRef="#br0" timeOffset="-202084.75">27270 10989 0,'0'0'16,"17"0"-16,1 18 15,0-1-15,17 1 16,0 0 0,0-1-16,-17-17 0,17 18 15,-17 0-15,-18-1 16,0 1-16,-18 17 15,1-35-15,-19 35 16,19-35-16,17 18 16,-18 0-1,18-1-15,0 1 16,0 0 0,-17-18-1</inkml:trace>
  <inkml:trace contextRef="#ctx0" brushRef="#br0" timeOffset="-201438.43">27746 10989 0,'0'0'16,"-18"0"-16,54 0 15,17-35 1,-1 35-16,54-36 15,-53 36-15,18-17 16,-36 17-16,-17 0 16,-18 17-1,0 1-15,-18 17 0,18 1 16,-18 17-16,1 17 0,-1 71 16,18-70-16,18-1 15,17 89 1,-17-88-16,35 52 15,-18-70-15,-17 35 16,-18-52-16,0-1 0,-18-18 16,0 1-16,1 0 0,-1-18 15,-17 0 1,17 0-16,0-18 0,-17 0 16,0 1-16,17 17 15,1-18-15</inkml:trace>
  <inkml:trace contextRef="#ctx0" brushRef="#br0" timeOffset="-201287.31">28575 11906 0,'0'0'16,"-35"71"-16,17-54 0,-17 36 15,35-35-15</inkml:trace>
  <inkml:trace contextRef="#ctx0" brushRef="#br0" timeOffset="-200281.98">28381 11553 0,'18'0'16,"-1"-17"-1,54 17-15,-36 0 16,18-18-16,0 18 0,-18 0 16,18 0-16,0 0 15,-18 0-15,36-17 16,-53 17-16,-36 0 15,-17 0 1</inkml:trace>
  <inkml:trace contextRef="#ctx0" brushRef="#br0" timeOffset="-200008.75">28540 11289 0,'0'70'0,"0"-140"0,0 176 16,0 0-16,0-54 16,17 54-1,1 0-15,-18-53 16,18 0-16,-1 18 15,-17-54-15,18 1 16,-18-1-16</inkml:trace>
  <inkml:trace contextRef="#ctx0" brushRef="#br0" timeOffset="-199474.12">29245 11130 0,'0'0'16,"18"18"-16,0 52 16,-18-17-16,35 71 15,-35-54-15,0 36 16,17-53-1,-17 35-15,0-52 0,0-1 16,0-53 0,18-17-1,0 0-15,35-36 16,-18 53 0,53 1-16,-35 17 15,-18 17-15,1 1 16,-1 17-16,-17-17 0,-18 53 15,-18-54-15,-17 18 16,-1-17-16,-52 0 16,53-18-16,0 0 15,-18-18-15,35 18 16</inkml:trace>
  <inkml:trace contextRef="#ctx0" brushRef="#br0" timeOffset="-199146.66">30057 11765 0,'-18'0'16,"18"35"-1,0-17 1,18 17 0,-1-17-16,19 0 15,-19-1-15,1-17 0,0 0 16,-1-17-16,-17-1 16,0-17-16,0 17 15,-17-17 1,-1 35-16,0-18 0,1 1 15,-1 17-15</inkml:trace>
  <inkml:trace contextRef="#ctx0" brushRef="#br0" timeOffset="-198736.22">30268 10777 0,'0'0'16,"0"18"-1,53 17 1,-35-17-16,52 52 16,-34-34-16,17-1 15,-18 18-15,53 53 16,-35-36-16,0 89 15,-35-71-15,-18 89 16,0-107-16,-53 89 16,17-88-16,1-1 15,0-17-15,0 0 0,-1-18 16</inkml:trace>
  <inkml:trace contextRef="#ctx0" brushRef="#br0" timeOffset="-194169.6">17039 13335 0,'0'0'16,"18"0"-16,-18-18 0,0 1 16,0-1-16,-18 0 15,1 18-15,-36 0 16,17 0-16,-52 53 15,71-17-15,-19 17 0,1 35 16,35-53-16,18 71 16,17-71-16,53 53 15,-53-70 1,54 35-16,-37-53 16,37 18-16,-54-18 15,18-18-15,-36 0 16,-17 1-1,0-1-15</inkml:trace>
  <inkml:trace contextRef="#ctx0" brushRef="#br0" timeOffset="-193802.88">17621 12912 0,'0'0'15,"0"-18"-15,-17 18 16,-1 0-1,-35 35-15,18-17 16,17 17-16,1 18 16,-1-18-16,0 1 0,18 52 15,0-53-15,36 18 16,-19-35-16,36 17 16,-18-35-16,18 18 15,-35-18-15,17 0 16</inkml:trace>
  <inkml:trace contextRef="#ctx0" brushRef="#br0" timeOffset="-193585.8">17745 13088 0,'17'-18'15,"1"18"-15,0 0 16,35 18-16,-18-18 16,35 18-16,-52-18 15,35 0-15,-35 0 16,-1 0-16,1 0 16,-36 0-16</inkml:trace>
  <inkml:trace contextRef="#ctx0" brushRef="#br0" timeOffset="-193373.75">17921 12965 0,'0'0'0,"-18"0"0,18 35 16,-17 0-16,17-17 16,-18 17-16,18 0 15,-17 1-15,17-1 0,17 35 16,1-52-16,35 17 15,-36-17-15,54-18 16,-53 0-16,35 0 16,-36-18-16,-17 1 15</inkml:trace>
  <inkml:trace contextRef="#ctx0" brushRef="#br0" timeOffset="-193046.43">18168 12894 0,'18'18'31,"17"17"-15,0-17-16,1-1 0,52 19 15,-53-19-15,36 1 16,-36-18-16,18 17 16,-36 1-16,-17 0 15,0-1-15,-53 36 16,36-35 0,-71 52-16,52-52 15,-17 35-15,36-35 16,17-1-16,-18 1 0</inkml:trace>
  <inkml:trace contextRef="#ctx0" brushRef="#br0" timeOffset="-192602.02">18979 13370 0,'0'0'0,"18"0"15,35 18 1,0 0-16,35-18 16,-53 17-16,1-17 15,-1 0-15,-17 0 16,-18 18-16</inkml:trace>
  <inkml:trace contextRef="#ctx0" brushRef="#br0" timeOffset="-192490.22">19015 13564 0,'88'18'16,"-176"-36"-16,211 54 0,-88-36 0,18 17 15,-17-17-15,-19 0 0</inkml:trace>
  <inkml:trace contextRef="#ctx0" brushRef="#br0" timeOffset="-190799.64">20126 13970 0,'0'-18'31,"18"-17"-31,-18-35 16,0 34-16,0-17 0,-18 0 15,0-52 1,1 52-16,-1-18 0,-35-70 16,18 0-1,17 88-15,1 0 16,-1 18-16,18 17 16,0 1-16,18 17 15,-1 0-15,36 0 16,-18 0-16,54 0 15,-54-18-15,53 18 16,-53-18-16,1 18 16,-19 18-1,1 0-15,-18-1 16,0 18-16,0 1 16,0-1-16,0-17 15,18 17 1,-18-17-16,17-1 0,1-17 15</inkml:trace>
  <inkml:trace contextRef="#ctx0" brushRef="#br0" timeOffset="-190365.63">20549 13864 0,'0'18'16,"0"-36"-16,0 53 0,0-17 0,0 17 15,0-17 1,18 17-16,0-17 0,-1 0 15,1-18-15,0 17 16,-1-17-16,1 0 0,-1-17 16,19-19-1,-19 1-15,1-18 16,-18 18-16,18 0 16,-18 17-16,0 0 15,0 36-15,17 17 16,1 0-16,0-17 15,17 35 1,-18-35-16,1 17 16,-18-17-16,18-18 0,-18 17 15,-18-34 1</inkml:trace>
  <inkml:trace contextRef="#ctx0" brushRef="#br0" timeOffset="-189681.81">21255 13582 0,'18'0'16,"34"0"-1,1-18 1,53 1-16,-53-1 16,0 18-16,35-35 15,-35 17-15,-18-17 16,-17 35-16,-36-35 16,1 35-16,-19 0 15,19 0-15,-1 0 0,1 0 31,17 17-15,0 54 0,-18-18-16,0 0 15,1 0-15,-1-18 0,-17 18 16,35-18-16,-36 18 16,36-35-16,0-36 15,0-35 1,0 18-16</inkml:trace>
  <inkml:trace contextRef="#ctx0" brushRef="#br0" timeOffset="-189525.98">21431 13300 0,'0'0'0,"0"17"16,18 19 0,17 17-16,-17-1 15,17 1-15,53 36 16,-52-54-16,52 35 15,-53-34-15,0-19 0,1-17 16</inkml:trace>
  <inkml:trace contextRef="#ctx0" brushRef="#br0" timeOffset="-187495.97">22719 13476 0,'0'-35'16,"-18"17"-16,-35 18 15,36 0-15,-54 53 16,54-35-16,-19 17 16,19 0-16,17 1 15,-18 17-15,18-18 0,18 0 16,17 0-16,0 1 0,0-19 15,107 1 1,-90-18-16,90-18 16,-107 18-16,35-35 15,-70 17-15</inkml:trace>
  <inkml:trace contextRef="#ctx0" brushRef="#br0" timeOffset="-187039.59">22384 13176 0,'17'0'15,"1"-17"17,0 17-32,-1-36 15,-17 19-15,18-36 16,0 35-16,17-17 16,-17 17-16,-1 1 15,1 17-15,-1 17 16,-17 1-16,36 35 15,-36-36-15,17 1 16,1 0-16,0-18 0,-1 17 16,1-17-16,0 0 15,-18-17-15,0-1 16,17 0-16,-17 1 16,0-1-16,0 1 0,0-1 15,0-17-15,0 17 16,0 0-16</inkml:trace>
  <inkml:trace contextRef="#ctx0" brushRef="#br0" timeOffset="-185895.37">23442 12912 0,'0'-18'15,"0"36"-15,18-36 0,-36 36 16,-17 17 0,0-17-16,17-1 0,-35 19 15,18-19-15,-1 36 16,19-35-16,17 17 16,17 0-1,1-17-15,35 17 16,35 0-1,-53-35-15,-17 18 0,17-18 0,1 0 16</inkml:trace>
  <inkml:trace contextRef="#ctx0" brushRef="#br0" timeOffset="-185634.18">23654 13070 0,'17'-17'16,"1"17"-16,53-18 15,-36 18-15,0 0 16,0-17-16,1 17 0,17-18 15,-18 18-15,-53 0 32,1 0-32</inkml:trace>
  <inkml:trace contextRef="#ctx0" brushRef="#br0" timeOffset="-185383.09">23760 12859 0,'0'17'16,"0"19"-16,0 17 16,17-18-16,1 18 15,-18-18-15,18 0 0,-1-17 16,18 17-1,-17-35-15,17 18 0,-17-18 0,0 0 16,35-18 0,-36 1-16</inkml:trace>
  <inkml:trace contextRef="#ctx0" brushRef="#br0" timeOffset="-185087.4">24148 12806 0,'0'17'15,"35"19"1,0-19 0,0 1-16,1 0 0,70-1 15,-71 1-15,71 0 16,-71-18-16,0 0 15,-35 17-15,-17 1 16,-1 0-16,-53 52 16,36-35-1,-53 36-15,53-18 16,-18 17-16,17-34 16,19-19-16</inkml:trace>
  <inkml:trace contextRef="#ctx0" brushRef="#br0" timeOffset="-181729.9">24994 13529 0,'18'18'16,"35"-18"-1,-18 0-15,53 0 16,-52 17-16,34-17 16,-52 0-16,17 18 15,-35-36 1</inkml:trace>
  <inkml:trace contextRef="#ctx0" brushRef="#br0" timeOffset="-181579.25">25224 13388 0,'0'0'15,"17"106"-15,1-53 0,-18 17 16,35 18-16,-17-52 16,17 34-16,-17-52 15</inkml:trace>
  <inkml:trace contextRef="#ctx0" brushRef="#br0" timeOffset="-180550.46">26335 13776 0,'0'-18'63,"0"-35"-63,0 1 15,0-37-15,0 36 16,-18 0-1,18-17-15,0 17 0,-17-106 16,-1 106-16,18-17 0,-18 17 16,18 0-16,-17 18 15,17-1-15,0 19 0,0-1 0,0 0 16,17 18 0,19 0-1,-19 18-15,19-18 16,52 0-16,-35 0 15,0 0-15,70-18 16,-70 18-16,-18 0 16,36 0-1,-54 18-15,19 35 0,-36-18 16,17 18-16,-17-17 16,0 16-16,0-34 15,0 17 1,-17-17-16,17 0 0</inkml:trace>
  <inkml:trace contextRef="#ctx0" brushRef="#br0" timeOffset="-179168.75">27005 13723 0,'0'-35'0,"0"70"0,0-88 16,0 18-1,0 17-15,-17 1 16,-1 17-1,0 17-15,1 36 16,17 0-16,0-18 16,0 36-16,17-36 15,-17 0-15,53 54 16,-35-54 0,-1 0-1,-34-35 1,-1 0-16,-17 0 15</inkml:trace>
  <inkml:trace contextRef="#ctx0" brushRef="#br0" timeOffset="-179047.92">26864 13899 0,'0'0'16,"53"-17"-16,-18 17 0,1 0 15,-1-18-15,18 18 0,17-17 16,-34 17-16,-19 0 15</inkml:trace>
  <inkml:trace contextRef="#ctx0" brushRef="#br0" timeOffset="-176150.99">27675 13547 0,'36'0'16,"-1"-18"-16,18 0 0,-18 1 15,0 17-15,1-18 16,-1 0-16,18 1 15,-35 17-15,-1-18 16,-17 1-16</inkml:trace>
  <inkml:trace contextRef="#ctx0" brushRef="#br0" timeOffset="-176017.69">27940 13335 0,'-35'53'0,"35"-35"15,-18 17-15,0 0 0,1 36 16,-1-36-16,18 0 15,-17-17-15,-1-18 16,0 0 0</inkml:trace>
  <inkml:trace contextRef="#ctx0" brushRef="#br0" timeOffset="-175883.83">27711 13388 0,'0'0'16,"35"35"-16,-17 0 0,-1 1 0,19-1 15,-1 0-15,35 18 16,-17-35-16,0 35 16,-18-36-16</inkml:trace>
  <inkml:trace contextRef="#ctx0" brushRef="#br0" timeOffset="-174627.73">29087 13458 0,'35'-17'16,"-35"-1"-16,17-17 15,-17 17 1,-17 1-16,-1-1 16,-52 18-16,34 18 15,-69 35-15,69-18 16,-34 35 0,52-17-16,18 18 15,0-36-15,53 18 16,-18-35-16,53-1 15,-35-17-15,-17 0 16,17 0-16,-18 0 0,0 0 16,-17-17-16,-18-1 15</inkml:trace>
  <inkml:trace contextRef="#ctx0" brushRef="#br0" timeOffset="-174204.81">29722 12894 0,'0'0'16,"-18"0"-16,0 0 0,1 18 0,-1-1 16,-17 1-16,-36 17 15,54-17-15,-36 17 16,35-17-16,0-1 15,18 1-15,0 0 0,0-1 16,36 36-16,-19-35 16,36 17-16,-35-17 15,35-1-15,-36 1 16,1-18 0,-18 18-16</inkml:trace>
  <inkml:trace contextRef="#ctx0" brushRef="#br0" timeOffset="-173972.69">29774 13106 0,'18'0'15,"35"0"1,-18 0-16,1 0 16,-1 0-16,0 0 0,18-18 15,-35 18-15,-18-18 16</inkml:trace>
  <inkml:trace contextRef="#ctx0" brushRef="#br0" timeOffset="-173698.47">29916 12859 0,'0'0'0,"0"17"16,0 19-16,0-1 15,0 36 1,0-36-16,0 0 0,0 36 15,0-54-15,17 19 16,-17-19-16,35 1 16,-17-18-16,35 0 15,-35-18 1,17 18-16,0-17 16,-17 17-16,0 0 15</inkml:trace>
  <inkml:trace contextRef="#ctx0" brushRef="#br0" timeOffset="-173341.99">30357 13088 0,'17'0'31,"1"0"-15,-1 0-16,1 0 16,0 0-16,-1 0 0,19 0 15,-19 0-15,19 0 16,-36-18 0</inkml:trace>
  <inkml:trace contextRef="#ctx0" brushRef="#br0" timeOffset="-173069.78">30762 12982 0,'0'18'0,"0"-36"0,0 71 16,0-35-16,-17 35 15,17-18-15,0-17 0,0 17 16,0 0-16,17-17 16</inkml:trace>
  <inkml:trace contextRef="#ctx0" brushRef="#br0" timeOffset="-172691.78">30921 12894 0,'0'18'31,"35"-1"-15,-17 1-16,17 17 16,-17-17-16,-1-18 0,19 18 15,-19-18-15,19 17 16,-1 1-16,-17-1 15,-18 1-15,0 0 16,-18 17 0,0-17-16,1-1 15,-1 1-15,-17 35 16,17-36-16,-17 36 16,35-35-16,-18 0 15,18-1-15,0 1 0</inkml:trace>
  <inkml:trace contextRef="#ctx0" brushRef="#br0" timeOffset="-167386.49">29016 14235 0,'18'0'31,"-1"0"78,54 0-93,-36 0-16,106 0 16,-53 0-16,142 17 15,-89-17-15,159 0 16,-142 0-16,1-17 15,-18 17-15,-17 0 16,-36 0-16,53-18 16,-123 18-16</inkml:trace>
  <inkml:trace contextRef="#ctx0" brushRef="#br0" timeOffset="-165462.51">22560 14305 0,'18'0'31,"17"18"-31,18-18 0,0 0 15,17 0-15,19 17 0,158-17 16,-124 0 0,36 0-16,141-17 15,-18 17 1,18-18-16,-194 36 16</inkml:trace>
  <inkml:trace contextRef="#ctx0" brushRef="#br0" timeOffset="-158983.74">20214 14411 0,'-17'0'16,"17"18"-1,35-18 1,18 35-16,-18-35 0,71 18 15,-36-18 1,72-18-16,-72 18 16,36-18-16,-53 18 15,17 0-15,-52 0 16</inkml:trace>
  <inkml:trace contextRef="#ctx0" brushRef="#br0" timeOffset="-158277.34">26300 14376 0,'0'0'15,"0"17"-15,17-17 16,36 18 0,-18-18-16,107 18 15,-72-18-15,18 0 0,0 17 16,18-17-16,0 0 0,88 0 15,-123 0 1,-36 0-16</inkml:trace>
  <inkml:trace contextRef="#ctx0" brushRef="#br0" timeOffset="-155152.5">14076 7990 0,'-18'-17'0,"1"-1"16,34 36-1,18 17 1,-17 0-16,35 18 16,-18-35-16,18 35 15,-17-53-15,-19 17 16,18-17-16,1-35 15,-19 18-15,-17-36 16,0 17-16,0 19 16,-17-36-1,17 35-15,0 1 0,0 34 16,17 18 0,1-17-16,17 35 15,1-35-15,16 35 16,-16-36-16,-1-17 15,-17 0-15,-1 0 16</inkml:trace>
  <inkml:trace contextRef="#ctx0" brushRef="#br0" timeOffset="-154847.28">14746 8184 0,'0'0'0,"53"106"0,-18-53 16,-17 0-16,35 18 15,-53-36-15,18-17 16,-36-54 0,-35-34-1,-18-36 1,36 53-16,0-18 0,-53-87 16,70 87-16,0 18 15,18 18-15,18 17 16,0 1-16,52 34 15,-52-17-15,17 36 0,-17-19 16,17 54-16,-35-54 16,0 36-16,0-17 15,0-19-15,-18 1 16</inkml:trace>
  <inkml:trace contextRef="#ctx0" brushRef="#br0" timeOffset="-153945.98">15011 7885 0,'0'0'0,"-36"0"16,19 17-16,17 1 16,-18 0-16,18-1 0,18 36 15,-1-53-15,1 18 16,0-18-16,17 0 0,18-36 15,-35 1-15,-1-18 16,1 0-16,-36-17 16,18 34-16,-53-52 15,18 35 1,-36-17-16,54 52 16,-36 18-16,53 18 15,-18-1-15,18 19 0,18 17 16,0 0-16,17-18 0,-18 18 15,72 35 1,-54-53-16,18-17 16,0 0-16,0-1 0,17-17 15,-52 0-15,17-17 16,-17 17-16,-18-18 0,-18-17 16,0 17-16,-17-17 15,18 17 1,-1 18-16,18 18 15,-18 17-15,18-17 0,0 17 16,18 18-16,0-18 16,34-17-16,-16-1 15,34-17 1,-52-17-16,17-1 16,-35 0-16,0-17 0,-17 18 15,17-1-15,-18 0 0,-17 1 16,17-1-16,36 18 31,17 18-15,-17-18-16,-1 0 15,36 0-15,-35-18 16,-18 0 0,0 1-16,-18-1 15,1 0-15,-1 1 16,18-1-1,0 0-15,35 1 16,-17 17-16,-1-18 0,1 18 16,17-17-1,-17-1-15,0 0 0,-1 18 0,-17-35 16,0 17 0,-17 1-16,-1-1 15,-17 0-15,17 18 16,0 0-16,1 0 0,17 18 15,0 17 1,35 36 0,-17-53-16,-1 17 0,1 0 15,17 53-15,-35-70 16,18 17-16,-18-17 0,18 17 16,-18-17-1</inkml:trace>
  <inkml:trace contextRef="#ctx0" brushRef="#br0" timeOffset="-153751.97">15893 7849 0,'0'0'0,"0"-17"0,0 34 47,0 1-31,17-18-1,19 0 1,16 0-16,-16 0 16,17-18-16,-36 18 15</inkml:trace>
  <inkml:trace contextRef="#ctx0" brushRef="#br0" timeOffset="-152916.98">14235 9666 0,'0'0'15,"-36"-53"-15,1 18 0,0 17 0,-36-17 16,36 35-1,-18 18-15,35 17 16,1 18-16,17 53 16,17-53-16,1 17 15,17-17-15,1 0 0,34 18 16,-35-36-16,18 0 16,-35-17-16,0-1 15,-36-17 1,0-17-16,1-1 15,-19-17-15,19 17 16,17 1-16,0-1 16,35-17-16,0 17 0,18-17 15,-17 35 1,16-18-16,-34 18 16,17 18-1,-35-1-15,18 19 16,-18-1-1,18-17-15,-1-1 16,1-17-16,0 0 16,-1 0-16,1-17 0,17-19 15,-17-17 1,-18 36-16,0-19 16,-18-16-16,0 16 15,1 19-15,-18-1 16,35 0-16,17 36 15</inkml:trace>
  <inkml:trace contextRef="#ctx0" brushRef="#br0" timeOffset="-152393.79">14781 9931 0,'36'35'0,"-72"-70"0,54 70 31,-53-70-15,17 17-16,18 0 15,-18-17-15,18-18 16,0 36-16,36-19 16,-19 19-16,36-1 15,-35 18-15,17 18 16,-17-1-16,0-17 16,-1 18-16,1-18 15,-36 0 32,18 35-31,0 1-16,0-19 15,18 1-15,-1-18 16,1 0 0,-18-18-16,18 1 15,-18-1 1,0 0-16,17 18 15,1 18 1,0 17-16,35 36 16,-36-18-16,36 35 15,-35-35-15,-1 17 16,-17-52-16,0 35 16,-17-36-16,-1-17 15,0 0-15,-17 0 0,18-17 16,-36-18-16,35-1 15,0 19-15,1-19 0,-1-69 16,18 69-16</inkml:trace>
  <inkml:trace contextRef="#ctx0" brushRef="#br0" timeOffset="-152098.91">15134 9843 0,'0'17'15,"0"1"-15,18-18 31,-1 0-15,1 0-16,17-18 16,-17 1-16,0-1 15,-1 0-15,-17 1 0,0-1 16,-17 18 0,-1 0-1,18 18-15,18-1 31,17-17-15,-17 0-16,-1 0 16,18 0-1,-35-17-15,18 17 0,0 0 16,-18-18-16,17 0 0</inkml:trace>
  <inkml:trace contextRef="#ctx0" brushRef="#br0" timeOffset="-151837.58">15452 9648 0,'0'0'0,"17"0"16,1-17-16,0 17 0,17-35 15,-17 17-15,17 0 16,-35 1-16,17-1 0,-17 0 16,0 1-16,0-1 0,-35 0 31,18 1-31,-1 17 15,18 17 1,18 19-16,-18-1 0,17 18 16,1-18-16,17 18 15,-17-18-15,35 36 16,-18-53-16,-17 35 16</inkml:trace>
  <inkml:trace contextRef="#ctx0" brushRef="#br0" timeOffset="-151253.36">14146 12030 0,'-35'0'15,"70"0"-15,-88 17 0,36-17 16,-1 18-16,18 0 15,0-1-15,18 1 16,-1 0-16,36-1 16,-35-17-16,53-35 15,-36 35-15,-17-35 16,-1 17-16,1-35 16,-18 35-16,-18-17 0,-35 0 15,36 17-15,-54 1 16,53 17-16,-17 0 15,17 35-15,18-17 16,0-1-16,71 1 16,-36-18-1</inkml:trace>
  <inkml:trace contextRef="#ctx0" brushRef="#br0" timeOffset="-150986.65">14411 11924 0,'18'18'31,"-1"-1"-31,1-17 16,0 18-16,-1-1 16,18-17-16,1 18 15,-1-18-15,-17 0 0,17-18 16,-35 1 0,0-18-16,0 17 15,-18-17-15,1 17 16,-1 0-16,18 1 15,0 34 1,18-17-16,17 36 16,-17-19-16,52-17 15,-52 0-15,17 0 16</inkml:trace>
  <inkml:trace contextRef="#ctx0" brushRef="#br0" timeOffset="-150842.78">14817 11871 0,'-18'0'0,"53"35"16,-52-70-16,-19-18 0,19 18 15,34 0 1,1 17-16,35-35 16,-18 35-16,1 1 0,-1-1 15,0 0-15,-17 18 0,-1-17 16,1 17-16</inkml:trace>
  <inkml:trace contextRef="#ctx0" brushRef="#br0" timeOffset="-150697.47">14852 11501 0,'0'-18'16,"18"36"-16,-1-1 16,19 36-1,-19-18-15,1 18 0,-1-17 16,1 17-16,17 35 16,-17-53-16,0 0 0,-1-17 15,-17 0-15</inkml:trace>
  <inkml:trace contextRef="#ctx0" brushRef="#br0" timeOffset="-150369.8">15258 12100 0,'17'124'15,"-34"-248"-15,34 301 0,1-107 16,0-52-16,-18 0 15,0-36-15,-36-17 16,19-18 0,-1 17-16,0-17 0,1 1 0,-1-90 15,0 90 1,18-72-16,18 89 16,17 17-16,-17 18 15,17 35-15,-35-17 16,18 35-1,-18-18-15,-35 18 16,35-18-16,-18-35 0,18 18 16,0-36-16,18 1 15,-1-1-15</inkml:trace>
  <inkml:trace contextRef="#ctx0" brushRef="#br0" timeOffset="-150092.09">15434 11800 0,'0'53'0,"0"-106"0,0 124 16,0-53-16,18-1 0,-18 1 16,17 0-1,1-18-15,0 0 0,-1 0 16,19-18-16,-19 0 16,-17 1-16,18-19 15,-18 19-15,0-19 16,0 19-1,0 34 1,17 19 0,1-36-16,-18 17 15,35 1-15,-17-18 16,-18-18 0</inkml:trace>
  <inkml:trace contextRef="#ctx0" brushRef="#br0" timeOffset="-149885.04">15681 11218 0,'0'0'16,"35"141"-16,-17-70 0,17 70 15,-17-88-15,-1 0 16,19 35-1,-19-70-15,1 35 16,-18-36-16,-18-17 16</inkml:trace>
  <inkml:trace contextRef="#ctx0" brushRef="#br0" timeOffset="-149751.66">15716 11536 0,'36'-18'15,"-1"1"-15,0-1 16,0 0-16,1-17 0,-1 17 16,0 1-16,-17 17 0,-18-18 15</inkml:trace>
  <inkml:trace contextRef="#ctx0" brushRef="#br0" timeOffset="-149319.18">13723 11659 0,'0'0'15,"18"89"-15,-1-19 0,19 71 16,-1-53 0,0-17-16,18-18 15,0 0-15,18 0 0,17-36 16</inkml:trace>
  <inkml:trace contextRef="#ctx0" brushRef="#br0" timeOffset="-149023.9">16298 11271 0,'18'124'16,"-36"-248"-16,54 283 15,-36-106-15,-18 0 0,0 35 16,1-53-16,-36 54 15,35-54-15,-17-18 16,-53 36-16</inkml:trace>
  <inkml:trace contextRef="#ctx0" brushRef="#br0" timeOffset="-148617.9">13476 9790 0,'-53'53'15,"106"-106"-15,-106 141 16,36-35-16,34 0 0,1 17 15,17 1-15,18-18 0,0 17 16,88 18 0,-70-52-16,17-1 0,18-17 0,88-1 15</inkml:trace>
  <inkml:trace contextRef="#ctx0" brushRef="#br0" timeOffset="-148322.54">15910 9190 0,'0'0'16,"36"53"-16,-19-18 0,18 71 16,-35-53-1,0 17-15,0-17 16,0 18-16,-17-18 0,-36 70 16,18-70-16,-36 35 15,36-52-15</inkml:trace>
  <inkml:trace contextRef="#ctx0" brushRef="#br0" timeOffset="-147896.38">13899 7955 0,'0'0'16,"-35"53"-16,35-18 0,-17 1 15,17-1-15,17 18 0,1 0 16,17 0-16,0 0 0,18-18 15,88 53-15,-70-70 16,123 17-16</inkml:trace>
  <inkml:trace contextRef="#ctx0" brushRef="#br0" timeOffset="-147544.44">15928 7250 0,'0'0'16,"35"53"-16,0-1 15,36 37-15,-36-36 16,36 52-16,-36-52 16,-17 0-16,-1 53 15,-17-53-15,0 18 16,0-19-16,-17 1 0,-36 53 15</inkml:trace>
  <inkml:trace contextRef="#ctx0" brushRef="#br0" timeOffset="-145258.15">17392 15734 0,'0'-35'15,"-18"17"1,-35 0-16,36 1 16,-54 17-1,18 35-15,18-17 0,-53 87 16,53-52-16,-1 0 16,1 71-16,35-89 15,18 0-15,17 1 0,53-1 16,-35-35-1,0-18-15,53-17 16,-53 0-16,-18-18 16,-17 17-16,-1-16 0,-17-37 15,-17 36-15,-19-17 16,19 52-16,-19 18 16,36 18-1,0 52-15,18-17 16,17-17-16,36 34 15,-36-35-15,53 18 16,-52-35-16,-1 0 0,-17-1 16,-1-17-16</inkml:trace>
  <inkml:trace contextRef="#ctx0" brushRef="#br0" timeOffset="-144947.12">17833 15011 0,'0'0'16,"0"17"-16,-18 1 15,1 17-15,-1 1 0,0 16 16,-17-16-16,0 34 15,35-52-15,-18 17 16,18-17-16,0-1 0,35 19 16,1-19-16,-1 1 15,36 0-15,-36-1 16,-18-17-16,19 18 0,-19 0 16,1-18-16,0 0 15</inkml:trace>
  <inkml:trace contextRef="#ctx0" brushRef="#br0" timeOffset="-144758.62">18045 15275 0,'17'0'16,"19"0"-1,16 0 1,-16 0-16,34 0 15,-34 0-15,-19 0 0,18 0 16,-52 0 0,-1 0-1</inkml:trace>
  <inkml:trace contextRef="#ctx0" brushRef="#br0" timeOffset="-144558.57">18186 15117 0,'0'0'0,"-18"0"0,18 17 0,0 18 16,0 18-16,18-17 15,-18-1-15,17 0 0,19 0 16,17 1 0,-36-19-16,18 1 0,18 0 15,-35-1-15,17-17 16</inkml:trace>
  <inkml:trace contextRef="#ctx0" brushRef="#br0" timeOffset="-144269.04">18450 15046 0,'0'0'16,"-17"0"-16,17 18 0,17-1 15,19 36 1,-1-35 0,0-1-16,0-17 0,36 36 15,-36-19-15,36 1 16,-54-18-16,19 35 16,-36 1-1,-36-1-15,19 0 16,-18-17-16,-54 70 15,54-35 1,-18-18 0</inkml:trace>
  <inkml:trace contextRef="#ctx0" brushRef="#br0" timeOffset="-143112.85">19156 15946 0,'-18'0'16,"36"0"-1,-1 0 1,19 17-16,17 1 15,-18-1-15,0-17 16,1 18-16,16-18 16,-16 18-16,-1-18 0,-35 17 15,-18-17 1</inkml:trace>
  <inkml:trace contextRef="#ctx0" brushRef="#br0" timeOffset="-142988.02">19226 16210 0,'89'18'16,"-178"-36"-16,231 36 0,-90-18 0,37 0 15,-54 0-15</inkml:trace>
  <inkml:trace contextRef="#ctx0" brushRef="#br0" timeOffset="-141115.82">20232 16422 0,'0'17'0,"0"1"15,0 0-15,0-36 16,0 0-1,0-17-15,0 0 0,-18-36 16,18 18 0,0 18-16,-17-18 0,-1 0 15,18-17-15,-35-54 16,17 54-16,-35-36 16,35 53-16,18 0 0,-17 18 15,-18-18-15,35 0 16,-18 53-1,36-35-15,-18 17 16,52 0-16,-16-17 16,-1 17-16,71-17 15,17 18 1,-52-1-16,70 0 16,-88 1-16,35 17 15,-70 17-15,17 19 16,-17-19-16,-18 36 15,0-18-15,0 18 16,0-35-16,0 35 16,17-35-16,1-18 15,0 17-15</inkml:trace>
  <inkml:trace contextRef="#ctx0" brushRef="#br0" timeOffset="-140560.8">20867 16369 0,'0'-18'15,"0"1"-15,0-1 0,0 0 16,0 1-1,0-1 1,-18 18 0,1-18-1,-1 18-15,-17 18 16,-1 0 0,1 17-16,17 0 15,18 36-15,0-36 16,53 0-16,-17-17 15,69-18 1,-69 0-16,52-35 16,-70-1-16,-1-16 15,-17 16-15,-17 19 0,-36-36 16,0 35-16,17 18 16,-16-18-16,16 18 0,-52 18 15,70-18 1</inkml:trace>
  <inkml:trace contextRef="#ctx0" brushRef="#br0" timeOffset="-138526.6">21414 15981 0,'0'0'0,"17"0"0,36 17 16,0-17-1,53 0-15,-36-17 16,36 17-16,-53-18 15,18 18-15,-54-17 16</inkml:trace>
  <inkml:trace contextRef="#ctx0" brushRef="#br0" timeOffset="-138346.15">21802 15804 0,'0'0'0,"-18"36"15,-17-1-15,-1 36 16,1-36-16,-18 35 16,36-34-16,-19-1 15,36-17-15,-17-18 16</inkml:trace>
  <inkml:trace contextRef="#ctx0" brushRef="#br0" timeOffset="-138183.47">21625 15734 0,'0'0'16,"36"70"-16,-19-17 0,1-17 0,52 17 16,-34-18-1,-1 0-15,0-17 0,-17-1 16,17 19-16</inkml:trace>
  <inkml:trace contextRef="#ctx0" brushRef="#br0" timeOffset="-137367.71">22754 15734 0,'-53'-18'15,"106"36"-15,-123-53 0,34 35 16,-17 0-16,18 17 0,-35 54 16,34-18-1,1 70-15,35-70 16,18 0-16,52 35 15,-17-52-15,18-1 0,-1-18 16,71 1-16,-70-18 16,35 0-1,-89-18-15,1 1 0</inkml:trace>
  <inkml:trace contextRef="#ctx0" brushRef="#br0" timeOffset="-136944.56">23336 15117 0,'36'-18'0,"-72"36"0,89-54 16,-70 54-1,-1 17-15,0 0 16,-17 1-16,-36 34 15,54-17-15,-18-18 16,17-17-16,0 17 16,18-17-16,0 0 0,36-1 15,-19 1-15,54 0 16,-36-1-16,36 1 16,-54 0-16,18-1 15,-35 1-15</inkml:trace>
  <inkml:trace contextRef="#ctx0" brushRef="#br0" timeOffset="-136655.49">23566 15363 0,'0'0'0,"35"-17"15,-18 17-15,1 0 16,35-18 0,-18 18-16,36 0 15,-53 0-15,52 0 16,-52 0-16,-1 0 15,-34 0-15,-1 0 16</inkml:trace>
  <inkml:trace contextRef="#ctx0" brushRef="#br0" timeOffset="-136426.38">23724 15169 0,'18'0'15,"-18"18"-15,0 17 16,0 1 0,0-19-16,0 19 0,0 16 15,0-16-15,18-1 16,-1-17-16,19-1 0,-19 1 16,18-18-16,-17 18 0,35-18 15,-18-18-15,1 0 16</inkml:trace>
  <inkml:trace contextRef="#ctx0" brushRef="#br0" timeOffset="-136092.45">24059 15134 0,'0'0'16,"-17"0"-16,17 18 15,35-1 1,0 1-16,54 17 16,-54-35-16,18 18 0,-18 0 15,53-1-15,-52 1 16,-19 0-16,1-1 0,-1 1 15,-34-1-15,-18 36 16,-1-35 0,1 17-16,-53 18 15,52-17-15,-52 34 16,71-52-16,-19 17 0,19-17 16</inkml:trace>
  <inkml:trace contextRef="#ctx0" brushRef="#br0" timeOffset="-128063.18">31415 6773 0,'0'0'0,"18"-17"0,34-1 16,-16 0-16,70 18 15,-71 0-15,71 18 16,-53 0-1,35 17-15,-53-17 16,0-1-16,1 36 16,-19-35-16,-17 17 15,0 18-15,0 0 0,-53 88 16,36-70-16,-19 17 16,1 106-16,17-88 15,-34 123-15,34-106 16,0-17-16,1 18 0,-19-18 15,19 105 1,-1-123-16,18 1 0,0-19 0,18 1 16,17 70-1,-17-88-15,17 0 0,35 35 16,-34-53-16,-19 0 16,19-17-16,-19 0 15,1-18-15,-36 0 31,1 0-15,-1 0-16,0 0 16,-17 0-16,17 0 15,-17 35-15,18-17 16,-19 52 0,19-35-16,-19 54 15,36-36-15,-17 88 16,17-71-16,0 89 15,0-53-15,0-18 0,17 124 16,1-89 0,17 89-16,-35-106 15,36 70-15,-19-88 16,1 53-16,-1-88 16,-17 53-16,0-53 15,-17-18-15,17 1 0,-18 16 16,-35 19-1,18-36-15,-53 36 16,53-18-16,-1-18 16,1 0-16,0 1 0,-36 17 15,54-36-15,-19 18 16,19-35-16,-1 0 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57:34.72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5697 8678 0,'0'-17'46,"18"17"79,0 0-109,-1 0-16,1 0 0,0 0 16,-1 17-16,1-17 0,-1 0 15,36 18 1,-35-18-16,17 0 0,-17 0 0,17 0 16,1 0-16,-1 0 15,0 0-15,18-18 0,-18 18 16,1 0-16,-1 0 0,0 0 15,0 0-15,1 0 16,-1 0-16,18 0 0,-18 0 16,71 18-16,-53-18 15,0 0-15,53 0 16,-71 0-16,18 0 0,0 0 16,17 0-1,-17 0-15,18 0 0,-18 18 16,-18-18-16,0 0 0,71 0 15,-53 0 1,0-18-16,0 18 0,-18 0 16,18 0-16,0 0 15,-18 0-15,18 18 0,0-18 16,0 0-16,35 17 16,-35-17-16,53 18 15,-53-18-15,0 0 0,17 0 16,-17-18-16,88 18 15,-70 0-15,-1-17 0,-17 17 16,88 0 0,-88 17-16,0-17 0,71 18 15,-71 0-15,17-18 16,-17 17-16,0-17 0,0 0 16,0 0-16,17 18 15,-17-18-15,53 0 16,-53 0-16,-18 0 15,36 0-15,-53 0 0,17 0 16,-70 0 15</inkml:trace>
  <inkml:trace contextRef="#ctx0" brushRef="#br0" timeOffset="1245.49">5733 7373 0,'17'0'15,"1"0"17,-18 18-1,18-18 141,-1 0-157,1-18 1,-1 18-16,1 0 16,0 0-16,17 0 15,-17 0-15,17 0 0,-17 0 16,-1 0-16,19 0 0,-1 0 16,-18 0-16,19 0 15,17 0-15,-18 18 0,0-18 0,18 0 16,0 0-16,0 0 15,17 0-15,1-18 0,0 18 16,123 0 0,-106 0-16,0 0 0,18-18 0,-18 18 15,88-17 1,-87 17-16,-1 0 0,0-18 16,71 18-16,-89 18 15,1-18-15,-1 17 16,1-17-16,17 18 0,-17 0 0,-1-18 15,18 17-15,71 1 16,-71 0-16,1-18 16,-1 17-16,0-17 0,-17 18 15,17-18-15,0 18 0,53-18 16,-88 17 0,18-17-16,-19 0 0,37 0 15,-54 0-15,-17 0 16,17 0-16,-18 0 0,1 0 15,-18-17-15,-18 17 16,1 0-16,-18 0 16,17 0-16,-17 0 15</inkml:trace>
  <inkml:trace contextRef="#ctx0" brushRef="#br0" timeOffset="2074">5750 5997 0,'18'0'31,"0"0"-15,-1 0-16,1 0 0,-1 0 0,19 0 15,-1 0-15,18 0 16,0 0-16,70-17 16,-52-1-16,17 18 0,-17-18 15,34 18-15,-16 0 16,17-17-16,105 17 16,-87 0-16,17 17 0,0-17 15,0 0-15,141 18 16,-141 0-16,18-1 15,0-17-15,105 36 0,72-1 16,-231-18 0,89 19-1,-105-19-15,-1 1 0,71 0 16,-89-18-16,1 17 16,-18-17-16,35 0 15,-53 0-15,-17 0 16,-36-17-16,0 17 15</inkml:trace>
  <inkml:trace contextRef="#ctx0" brushRef="#br0" timeOffset="5844.45">19773 8132 0,'18'0'78,"-1"-18"-62,1 18-16,0 0 15,-1 0 1,1-18-16,0 18 0,-1 0 0,19-17 16,-19 17-16,19 0 15,-19-18-15,18 0 16,-17 18 0,0 0-16,-1 0 0,1 0 15,0 0 1,-1 0-16,1 0 0,0 0 15,-1 0-15,1 0 16,17 0-16,-17 0 16,-1 0-16,19 0 15,-19 0 1,1 0-16,0 0 0,-1 0 0,1 0 16,-1 0-16,19 0 15,-19 0-15,-17 18 16,36-18-16,-19 0 15,1 18 1,0-18-16,-18 17 16,17-17-16,-17 18 15,18 0 1,-18-1 0,18 1-16,-1-1 15,-17 1 1,0 0-1,18-1-15,-18 19 16,0-19-16,0 19 16,0-19-16,0 1 15,0-1-15,0 1 0,0 0 0,0-1 16,0 36 0,0-35-16,0 0 0,0-1 15,0 36-15,0-35 16,0-1-16,0 1 0,0 17 15,0 1-15,0-19 16,0 1-16,0 17 0,0-17 16,-18 17-16,18 18 15,0-18-15,0 1 16,0 16-16,0-16 16,0-1-16,0 0 0,0-17 15,0 17-15,0-17 0,0 0 16,0 17-16,0 0 15,0-17-15,0-1 16,0 1-16,0 0 16,0-1-16,0 1 15,18 0 1,-18-1-16,0 1 0,0-1 16,0 1-1,17 0-15,-17-1 16,0 1-16,0 0 15,0-1-15,0 1 0,18 0 16,-18-1-16,18 18 16,-18-17-1,17-18-15,-17 18 0,18-1 16,-18 1 0,18 0-1,-18-1-15,0 1 16,0 0-16,17-1 15,-17 1 1,18 0-16,-18-1 16,18 1-1,-18-1-15,17-17 16,-17 18-16,18 0 16,-1-1-16,-17 1 15,36 0-15,-19-18 16,1 17-16,0-17 0,-1 18 15,1-18-15,0 18 16,-1-18-16,1 0 16,-1 0-16,1 0 0,17 0 15,-17 0-15,35 0 16,-18 0-16,-17 0 16,17-18-16,18 18 0,-18 0 15,1 0-15,17 0 16,-18 0-16,-18 0 15,19 0-15,-1 0 16,-17 18-16,-1-18 16,1 0-16,0 0 0,-1 17 0,18-17 15,-17 0 1,0 0-16,-1 0 0,1 0 16,0 0-16,-1 0 0,1 0 15,-36 0 16,1 0-15,-1 0-16</inkml:trace>
  <inkml:trace contextRef="#ctx0" brushRef="#br0" timeOffset="6768.05">21625 10989 0,'0'18'16,"0"-36"-16,0 53 0,18-35 0,0 0 15,-18-17 1,0-1 0,0-17-16,-18 17 15,18 0-15,0-17 16,0 0-16,0 17 0,0-17 0,0-36 16,0 36-1,0 0-15,0 0 0,0-1 16,0-34-16,0 35 15,0 17-15,0-17 0,0-1 16,0-17 0,0 36-16,0-1 0,0 0 0,0 1 15,18-1 1,-18 1-16,17-1 16,-17 0-16,18 18 15,-1-17-15,-17-1 31,18 18-15,0 0-16,-1-18 16,1 18-1,0 0 1,17 0-16,-17 18 16,17-18-1,-17 18-15,-1-18 16,18 0-1,-17 0-15,0 0 16,-1 0-16,1 0 0,17 0 16,-17 0-1,0 0-15,-1 0 0,1 0 16,17 0-16,-17-18 0,17 18 16,0 0-16,-17 0 15,0-18-15,17 18 16,-18-17-16,1 17 0,0-18 15,-1 0-15,1 1 16,17-18-16,1-36 31,-36 53-31,0 1 16,0-1-16,0 0 0,0-17 16,0-18 15,0 36-31,0-1 15,0 0-15,17 18 16</inkml:trace>
  <inkml:trace contextRef="#ctx0" brushRef="#br0" timeOffset="7151.32">22401 9825 0,'-17'0'15,"-1"0"1,0 0-1,18-18 1,0 1 15,0-1-15,18 0 0,0 1-16,-18-1 15,17 18-15,1-18 0,-18 1 16,18 17-16,-1 17 15,1-17-15,0 18 16,17 17-16,-17-17 16,17 0-16,-18-18 0,1 17 15,0-17-15,17 18 16,-35-36 0</inkml:trace>
  <inkml:trace contextRef="#ctx0" brushRef="#br0" timeOffset="8142.25">23195 8855 0,'0'0'15,"0"-18"17,0 0-17,-17 18 1,17-17-16,-18 17 15,0-18-15,1 18 16,-1-17-16,-17-1 0,17 18 16,-17-18-16,-18 18 0,0 0 15,-53-17 1,36-1-16,-1 18 0,0 0 16,-17 0-16,-71 0 15,89 0-15,-1 18 0,1-1 16,-71 1-1,88 0-15,0-1 0,0 1 0,0-18 16,18 17-16,-18 1 16,18 0-16,-1-1 0,1 1 15,17 17-15,-52 18 16,52-35-16,1 17 16,-1-17-16,18-1 0,-18 1 15,18 17-15,18-17 16,-18 17-16,35 18 15,-17-35-15,-1 17 0,1-17 16,17 17-16,-17-17 0,17 17 16,18-17-16,-18-1 0,1 18 15,17-17-15,0 0 16,0-1-16,-1 1 0,19 0 16,-18-1-16,17-17 0,1 18 15,0 0-15,17-18 0,-18 0 16,19 0-16,-19-18 0,18 0 15,-17 1-15,-18-1 0,17 18 16,-17-18-16,35 1 16,-52-1-16,17 18 15,-18-18-15,0 1 0,-17-1 16,17-17-16,0 17 0,-17-17 16,17 17-16,-17-17 0,0 0 15,-18 0-15,0-18 0,0 17 16,-18-17-16,-17 0 15,17 1-15,-17 16 16,-1 1-16,1-18 0,0 18 0,0 17 16,-1-17-16,1 17 0,17 18 15,-17 0-15,-18 36 16</inkml:trace>
  <inkml:trace contextRef="#ctx0" brushRef="#br0" timeOffset="9131.44">22966 9895 0,'-18'0'16,"36"0"15,35 18-15,-18-18-16,18 18 0,0-1 0,17 1 15,1 0-15,17-1 16,0 1-16,18-18 0,18 18 16,-18-1-16,17-17 0,0 18 15,107-1-15,-107 1 16,-17-18-16,18 18 0,70-18 15,-89 0 1,-34 0-16,0 0 0,-19-18 16,-16 0-16,-1 1 0,0-36 15,-17 35-15,-18-17 16,0 0-16,-18-36 16,1 18-16,-1 18 0,-35-36 15,35 36 1,-17 0-16,18 17 0,-19 1 15,19-1-15,-1 0 0,0 18 16,1 0-16,34 18 16,1 17-1</inkml:trace>
  <inkml:trace contextRef="#ctx0" brushRef="#br0" timeOffset="9336.78">24818 9666 0,'0'0'0,"0"-18"15,-18 1-15,18-1 16,53 1 0,-18 17-16,36 0 15,-36 0-15,1 0 16,-19 0-16,19 0 0,-19 0 15,1 0-15,-1 0 0</inkml:trace>
  <inkml:trace contextRef="#ctx0" brushRef="#br0" timeOffset="9926.08">25700 8837 0,'0'0'16,"-53"-35"-16,0 17 0,0-17 15,0 17-15,0 1 0,-17-1 16,-18 0-16,-1 1 16,-16 17-16,-1 0 0,-18 0 15,1 17-15,-1 1 0,1 0 16,17 17-16,-18-17 0,19 17 16,16 0-16,19-17 0,-1 17 15,36 0-15,17 1 16,18 16-16,0-16 0,36 17 0,52 35 15,0-35 1,0-18-16,18 0 0,0 1 16,0-1-16,17 0 0,1-17 15,17-1-15,-18-17 0,18 18 16,-17-18-16,-1-18 16,-17 18-16,0-35 0,-18 18 0,0-19 15,-17 1-15,52-53 16,-87 53-1,-19-1-15,-34-70 0,-19 71 16,1-18-16,-35 0 0,-1 18 16,-17-18-16,0 18 15,-53-18-15,70 35 16,18 18-16,-17 0 16,34 0-16,1 18 0,0 17 0,17 0 15,18 1-15</inkml:trace>
  <inkml:trace contextRef="#ctx0" brushRef="#br0" timeOffset="10783.17">25488 10037 0,'0'0'16,"18"0"-16,35-18 16,35 18-1,-35-18-15,0 18 0,0 18 16,88 0-16,-53-18 16,0 0-16,0 17 0,1-17 15,105 18 1,-71-18-16,1 0 0,-1 17 15,159-17-15,-158 0 16,17 0-16,0 0 0,0 0 16,-17 0-16,87-35 15,-105 35-15,-18-17 0,0 17 16,89-18 0,-107 18-16,19 0 15,-19 0-15,1 18 0,17-18 0,53 17 16,-88-17-16,0 0 15,35 0 1,-53 0-16,1-17 0,-19 17 16,1-18-16,-1 18 0,1-18 0,0 1 15,-1-19 1,-17 19-16,18-54 16,-18 54-16,-18-19 15,18 1-15,-17 17 0,-1-17 16,18 17-16,0 1 0,-18 17 15,18-18-15,0 0 16,18 18 0,0 0-16,-18-17 15,0 34 1,17-17 0</inkml:trace>
  <inkml:trace contextRef="#ctx0" brushRef="#br0" timeOffset="11051">29104 9684 0,'0'-18'16,"18"18"-16,-1-18 16,19 18-16,-19-17 0,19 17 15,17 0 1,-18 0-16,-18 0 0,1 0 15,0 0-15,-18 17 16,17 1 0,-17 0-1,18-18-15,0 35 0,-1-17 16,1-1 0,0 19-16</inkml:trace>
  <inkml:trace contextRef="#ctx0" brushRef="#br0" timeOffset="12168.29">30180 8890 0,'0'-18'0,"18"18"16,-18-17-16,17-1 15,1 0 1,-18 1-1,-18-1 17,1 18-17,-36-17 1,18-1-16,-1 18 0,1 0 16,-53-18-16,35 18 15,0-17-15,0 17 16,0 0-16,0 0 0,0 0 0,0 0 15,18 0-15,-18 17 16,0-17-16,-17 0 0,17 0 16,-71 0-16,71 0 15,-17 0-15,-1 0 0,1 0 16,-1 0-16,1 0 0,-1 0 16,-52 18-1,70-18-15,0 18 0,0-18 16,0 17-16,0-17 0,18 18 15,0-1-15,-1 1 0,1 17 16,0-17-16,17 17 0,-17 1 16,17-1-16,0-18 0,1 19 15,-1-1-15,18 0 0,-17 1 16,-1 17 0,18-18-16,0 0 0,18-17 15,-1 17-15,18 18 16,-17-35-16,17 17 0,1-18 15,-1 1-15,0 0 16,18-1-16,-18 1 0,18 0 16,0-1-16,0 1 0,0-18 15,71 35 1,-54-35-16,18 0 0,71 18 16,-88-18-16,17 17 15,18-17-15,-18 18 0,0-18 16,0 0-16,0 18 0,-17-18 15,17 0-15,-17 0 0,52 0 16,-70 0 0,-18 0-16,18-18 0,0 0 0,35-17 15,-52 18 1,-1-1-16,18-17 0,-18-1 16,53-52-1,-52 35-15,-19 18 0,1-18 0,0 18 16,-18 0-16,0-1 0,0 1 15,-18-18 1,-17 18-16,17-1 0,-17 19 16,-18-18-16,18 17 0,-18 0 15,0-17-15,-18 35 0,1-18 16,-1 18-16,-17 0 0,0 0 16,-1 18-16</inkml:trace>
  <inkml:trace contextRef="#ctx0" brushRef="#br0" timeOffset="18040.75">27552 8819 0,'18'0'15,"-18"-17"-15,17 17 16,-17-18 15,-17 18-15,17-17-16,-18 17 0,0 0 15,-17-18 1,0 18-16,17 0 0,-17-18 16,0 18-16,-18-17 0,0 17 15,0-18-15,0 18 16,-106 0-1,106 0-15,0 18 16,0-1-16,0 1 0,1 0 16,16 17-16,-87 53 15,52 35 1,54-17 0,17-53-16,17-17 15,36 52 1,-18-53-16,54 36 15,-36-36-15,17 0 0,-17 0 16,18-17-16,-1 0 0,1-1 16,17 1-16,-18-18 0,19 0 15,-19 0-15,1 0 0,-1 0 16,1-18-16,-1-17 0,-17 17 16,36-52-1,-37 35-15,-34-1 0,17-17 16,-35 18-16,0-18 0,0 18 15,-17 0-15,-1-18 0,0 17 16,-17 1-16,0 0 0,0 17 16,-1 1-16,1-1 0,0 0 15,-18 1 1,18-1-16,17 18 0,0 0 16,1 0-16,-1 0 0</inkml:trace>
  <inkml:trace contextRef="#ctx0" brushRef="#br0" timeOffset="19954.14">2081 3422 0,'0'0'16,"-17"-18"-16,-19 1 0,1-1 0,-53 0 16,17 18-16,1 0 15,-1 0-15,-87 36 16,87-1-16,-17 0 16,17 18-16,-17 0 0,18 18 15,-72 52-15,90-52 16,-1-18-16,0 17 15,35 1-15,0-1 0,1 1 0,17 17 16,53 71 0,-18-71-16,106 53 15,-53-70-15,0-18 16,18-1-16,0-16 0,35-19 0,-17-17 16,158-17-1,-141-1-15,-17-17 0,-1 0 16,0-18-16,-34 0 0,-1 0 15,0-18-15,-17 1 0,17-71 16,-53 52-16,-17 19 16,-18-1-16,-18-17 0,-123-177 31,53 195-31,17-1 0,-123-52 16,106 88-1,0 17-15,-71 0 16,71 36-16,35 0 0,0-1 0,0 19 15</inkml:trace>
  <inkml:trace contextRef="#ctx0" brushRef="#br0" timeOffset="21156.58">26723 7955 0,'-71'-17'0,"1"-1"15,211 53-15,-335-70 0,141 17 16,18 18-16,-18 0 0,-18 18 16,18-18-16,0 18 0,0 17 15,1 0-15,16 0 16,1 18-16,0-17 0,17 16 15,0 1-15,1 0 0,17 0 16,17 0-16,19-18 0,-1 18 16,18 0-16,0 0 15,17 0-15,19-18 0,175 36 16,54-71 0,-54-88-1,-70-53 1,-123-36 15,-71 107-31,0 17 0,-35 0 0,-71-53 16,53 53-1,-18 18-15,1-18 0,-18 35 16,17 1-16,0-1 0,1 18 16</inkml:trace>
  <inkml:trace contextRef="#ctx0" brushRef="#br0" timeOffset="28803.12">33073 6297 0,'0'-18'16,"-18"1"-16,1 17 0,-1-18 16,-17 1-16,17-1 15,0 0-15,-17 18 0,0-17 16,0 17-16,-71 0 16,53 17-16,-18-17 15,1 18-15,17 0 0,-88 34 16,70-34-16,18 17 15,-70 36 1,70-36-16,0 0 0,18 1 0,-1 17 16,19-18-16,-19 18 15,19-18-15,17 18 0,0 0 16,0 0-16,17 17 0,19-17 16,-1 0-16,89 71 15,-54-71-15,1 0 16,87 35-16,-87-35 0,-1-18 15,19 0-15,69 1 16,-69-36-16,-1 0 16,0 0-16,88-53 15,-105 17-15,0 1 16,-19 0-16,1 0 0,-17-18 0,17 0 16,-18 17-16,18-69 15,-36 52 1,19-88-16,-19 17 15,-17-88 1,-17 142-16,17 17 0,-36 0 16,19 18-16,-19-1 15,1 1-15,-71 0 16,53 35-16,1 0 16,-19 18-16,18-1 0,-88 18 15</inkml:trace>
  <inkml:trace contextRef="#ctx0" brushRef="#br0" timeOffset="29972.81">18927 5398 0,'0'-18'0,"17"0"16,-17 1-1,-17-1 1,-1 0-16,0 1 15,-17-1-15,17 0 0,-35 1 16,18 17-16,-35-18 0,-72 18 16,72 18-16,-18-18 15,0 17-15,-89 19 16,89-19-16,-18 1 16,0 17-16,18 1 0,-88 52 15,88-53-15,17 18 16,0 0-16,-52 53 15,70-53-15,18-1 0,17 19 16,0 0-16,18-1 0,18 1 16,70 70-1,-35-88-15,18 0 0,17 0 16,18-1-16,0-16 0,17-1 16,18-17-16,0 17 15,18-17-15,0-18 0,0 17 0,-1-34 16,125-19-1,-142 1-15,-18 0 0,-17-18 16,0 0-16,-18-18 16,-35 18-16,0-17 0,-36-1 0,1 18 15,-18-17-15,-18-1 0,-17 1 16,-18-1-16,0 1 0,-17-1 16,-1 1-16,-17-1 15,-18-17-15,0 35 0,1-18 16,-19 18-16,1 36 15,17-1-15,-18 18 0,1 18 0,-18-1 16</inkml:trace>
  <inkml:trace contextRef="#ctx0" brushRef="#br0" timeOffset="43237.75">4710 18221 0,'-18'18'16,"0"-18"-16,1 0 31,-1 0-15,0 0-1,18-18-15,-17 18 16,-1-18-16,0 18 0,1-17 0,-18 17 16,17-18-16,0 18 0,-52-18 15,17 1-15,18 17 16,-71 0-1,53 0-15,0 0 0,0 0 16,0 0-16,18 0 0,-18 17 16,-53 1-1,35-18-15,19 0 0,16 18 0,-70-18 16,71 17-16,-18-17 16,18 18-16,-36 0 15,36-18-15,0 17 16,0 1-16,-1 0 0,19-1 15,-19-17-15,19 18 0,-36-1 16,35 1 0,1 0-16,-1-1 15,0 1-15,1 17 16,17-17 0,-18 17-16,18-17 15,0 17-15,0-17 16,0-1-16,0 1 0,0 0 15,18-1-15,-18 1 0,17 17 16,19-17-16,-19 0 0,54 34 16,-54-16-16,19-19 15,-1 1-15,0 17 16,18-17-16,-18 0 0,1 17 16,17 0-16,0-17 0,-1-1 15,19-17-15,0 0 16,-1 0-16,18 0 0,0 0 0,-17 0 15,17 0-15,18 0 0,-18-17 16,0-19-16,1 1 0,69-35 16,-105 34-1,18-17-15,-18 18 0,-18-18 16,0 0-16,1 18 0,-19-36 16,-17 19-16,-17-54 15,-1 53-15,-17 0 16,-18 0-16,0 18 0,-88-18 15,88 35-15,-18 18 16,18 0-16,0 0 0,1 18 16</inkml:trace>
  <inkml:trace contextRef="#ctx0" brushRef="#br0" timeOffset="44078.07">14711 18186 0,'0'0'15,"-18"0"-15,-17-18 0,-18 18 0,0 0 16,-17 0-16,-54 0 16,54 18-16,-19-1 15,-158 54 1,53 52-1,53 18 1,106-52 0,35-36-16,88 52 15,-17-52-15,-18-17 16,17-19-16,18 19 0,106-19 16,142-17-1,-19-53 1,-88-17-1,-70-18 17,-124 70-32,1-53 15,-36 36-15,-18-18 0,-17 18 16,-1-18-16,-16 0 0,-19 18 16,0-18-16,1 18 15,-1-1-15,1 19 0,17-1 0,-18 18 16,36-18-16,0 18 0,-1 0 15</inkml:trace>
  <inkml:trace contextRef="#ctx0" brushRef="#br0" timeOffset="44929.75">25523 18115 0,'-70'-17'16,"17"17"-16,18 0 16,-18 0-16,0 0 0,-71 17 15,54 18-15,-1 1 16,1-1-16,-18 0 16,17 18-16,0 0 0,1 18 0,17-18 15,0-1-15,18 19 16,17-36-16,1 18 0,34 35 15,18-52-15,18-1 16,0 0-16,106 1 16,-71-1-16,0-18 0,18-17 15,0 18-15,0 0 16,17-18-16,-17 0 0,0 0 16,0 0-16,0 0 0,-18-18 15,88 0-15,-105 1 16,-18-1-16,0-17 15,35-36-15,-70 18 16,-18 18-16,0-35 0,-36-1 16,-70-88-16,36 71 15,-18 18-15,-1-1 0,1 0 16,0 36-16,-71-35 16,71 52-16,0 18 15,17 18-15,18-18 0</inkml:trace>
  <inkml:trace contextRef="#ctx0" brushRef="#br0" timeOffset="46363.18">10283 16193 0,'18'0'78,"0"0"-62,-1 0-16,1 0 0,0 0 15,17 17 1,-17-17-16,17 0 0,-17 18 0,52-1 16,-35-17-16,54 18 15,-37 0 1,-16-18-16,17 17 0,-18-17 15,18 18-15,-18 0 0,71-1 16,-53 1-16,17 0 16,-17-18-16,71 17 15,-54 1-15,1-18 0,-1 0 16,-17 0-16,18 17 16,0-17-16,-1 0 0,1 18 15,-1-18-15,1 18 16,17-18-16,-18 0 0,107 0 15,-89 0-15,0 0 0,0 0 16,1 0-16,-1 0 16,-18 0-16,1 0 0,0-18 15,-1 18-15,-17 0 0,0 0 16,53 0-16,-71 0 16,18-18-1,-35 18-15,-1 0 0</inkml:trace>
  <inkml:trace contextRef="#ctx0" brushRef="#br0" timeOffset="47570.57">9331 14834 0,'-18'-17'16,"1"17"-1,-1 0 1,0 0-1,1 0 1,17 17 0,35-17-1,36 0 1,-36 0-16,35 0 16,-17 0-16,106 0 15,-53 0-15,0 0 0,0 0 16,17 0-16,18 0 0,0 0 15,0 0-15,18 0 16,0-17-16,158-1 16,-140 0-16,-36 18 15,0-17-15,0 17 0,88-36 16,-123 36-16,-18 0 16,-17-17-16,88 17 0,-106 0 15,70 0 1,-88 0-16,1 0 0,-19 0 15,1 17-15,0-17 0,-1 0 16,1 18 0,0-18-1,17 0-15,18 0 16,-18-18-16,-17 18 16,-1 0-1,-17-17 1,18 17 31,0 0-32,-1 0-15,1 0 16,0-18 0,-1 18-1</inkml:trace>
  <inkml:trace contextRef="#ctx0" brushRef="#br0" timeOffset="48834.51">20038 14764 0,'17'0'0,"1"0"16,0 0 0,-1 0-16,19 0 0,-1 0 15,53-18-15,-35 18 16,18 0-16,-1 0 0,18 0 16,1 0-16,-1-18 0,-18 18 15,36 0-15,-35 0 0,105-17 16,-105-1-1,17 18-15,-18 0 0,19 0 16,-19 0-16,1 0 0,-1 0 16,1-17-16,17 17 0,53 17 15,-70-17-15,17 0 16,53 0-16,-71 0 16,142 0-1,-35 0 1,-1 0-1,-53 18 1,-70-36-16,141 36 16,-17-36-1,-1 18 1,1-17 15,-125 17-31,54 0 16,-53 0-16,-18 0 0,18 0 15,0 0-15,35 0 16,-52 17-16,17-17 0,-18 0 16,18-17-1,-18 17-15,-17 0 0,-1 0 0,1-18 16,0 18 0,-18 18 15,-18-18-16</inkml:trace>
  <inkml:trace contextRef="#ctx0" brushRef="#br0" timeOffset="49199.91">24342 14393 0,'17'0'31,"1"18"-15,17-18-16,1 18 0,34-1 15,-35 1-15,1 0 16,17-1-16,-18 1 0,0-1 15,18 1-15,-18-18 0,-17 18 16,17-1-16,-17 19 16,-18-19-1,0 1-15,-35 17 16,17-17-16,-17-18 0,17 17 16,0 1-16,-17 0 15,35-1-15,-18 1 16,18 0-16,-17-1 0,-1-17 15</inkml:trace>
  <inkml:trace contextRef="#ctx0" brushRef="#br0" timeOffset="51120.58">21396 16104 0,'18'0'15,"-1"0"1,19 0-16,-19 0 15,1 0-15,17 0 16,0 0-16,18 0 0,-35 0 16,0 0-16,-1 0 0,1 0 15,17 18-15,-17-18 16,17 0-16,18 18 16,-18-1-16,18-17 15,-18 18-15,1-18 0,17 18 16,-18-18-16,0 17 0,0-17 15,54 18-15,-54-1 16,0 1-16,36 0 16,-18-1-16,-18 1 0,18 0 15,0-18-15,-18 17 0,18-17 16,0 18-16,-18-18 0,18 0 16,0 18-16,-18-18 15,36 17-15,-18-17 0,0 0 16,17 18-16,1-18 15,-18 0-15,17 17 0,1-17 0,17 0 16,0 0-16,-17 0 16,105-17-16,-105 17 15,-1 0-15,-17 0 0,0 0 16,18 0-16,-36 0 16,0 0-16,-17 17 0,35 1 15,-36 0 1,1-18-16,17 17 15,-17-17 1,0-17-16,-18-1 16,0 0-1</inkml:trace>
  <inkml:trace contextRef="#ctx0" brushRef="#br0" timeOffset="51424.94">24465 16298 0,'0'0'16,"53"18"-16,-18-18 0,-17 0 16,17 18-1,-17-18-15,-18 17 16,-18-17 0,-17 18-1,17-18-15</inkml:trace>
  <inkml:trace contextRef="#ctx0" brushRef="#br0" timeOffset="52610.09">9208 17286 0,'17'0'31,"18"0"-31,1 0 16,-1 0-16,18-18 15,0 18-15,17 0 0,89-17 16,-88 17-16,-1 0 15,54 0-15,-18 17 16,-71-17-16,0 0 16</inkml:trace>
  <inkml:trace contextRef="#ctx0" brushRef="#br0" timeOffset="53972.11">11659 17004 0,'53'0'16,"0"-18"-16,0 18 16,35 0-16,0-17 15,18 17-15,124 0 0,-107 0 16,-17 0-16,0-18 0,-36 18 15,1 18-15,17-18 16</inkml:trace>
  <inkml:trace contextRef="#ctx0" brushRef="#br0" timeOffset="75243.72">1570 14235 0,'0'-18'0,"18"18"16,-18-18-16,0 1 15,-18 17 95,0-18-110,1 18 15,-1 0 1,18-18-16,-18 18 0,1 0 16,-19 0-16,19-17 0,-19 17 15,19 0 1,-18 0-16,17-18 0,0 18 15,-52 0-15,52 0 16,-17 0-16,0 0 16,17 0-16,-17 18 0,-1-18 15,1 0-15,0 17 0,-36 1 16,36 0-16,0 17 16,-1-17-16,-17 35 15,18-18-15,0 0 16,17 0-16,-17 1 0,17-1 15,-35 35-15,18 1 16,35-36-16,-17 1 16,17 16-16,0 1 0,0 0 15,0 0-15,0 18 0,35-18 16,0 0-16,0 17 0,124 71 16,18-35 15,34-53-16,-52-53 1,-89-18-16,72-35 16,-54 18-16,-18-35 0,1 17 15,-18-18-15,0 1 0,-18-1 16,-17 1-16,-18-1 0,0-17 16,0 17-16,-36-17 0,1 17 15,-18-17-15,-17 0 0,-1 35 16,-88-35-1,89 53-15,-18 35 0,17-18 16,0 18-16,1 18 0,-36 35 16,53-18-16</inkml:trace>
  <inkml:trace contextRef="#ctx0" brushRef="#br0" timeOffset="80555.45">31362 14605 0,'0'0'16,"-18"0"-16,36 0 31,35 18-16,0-1-15,0-17 16,17 0 0,18 0-16,18 0 0,0 0 0,18 0 15,-19 0-15,1 0 16,0 0-16,53 0 16,-106 0-16,0 18 0,-18-18 15,-35 18-15</inkml:trace>
  <inkml:trace contextRef="#ctx0" brushRef="#br1" timeOffset="145604.03">5786 8837 0,'0'0'0,"-18"0"16,18 18-1,18-18 1,17 0 0,-18 0-16,19 0 0,-1 0 15,0 0-15,18 0 0,0 0 16,0-18-16,0 18 16,18-18-16,-1 18 0,1-17 15,-1 17-15,89 0 16,-88 0-16,17 17 0,53 1 15,-71-18 1,107 18 0,-107-18-16,-17 17 0,35-17 15,-35 0-15,-17 0 16,17 0-16,-36 0 16,1 0-16,17 0 15,-53 0 32,1 0-47</inkml:trace>
  <inkml:trace contextRef="#ctx0" brushRef="#br1" timeOffset="146299.06">8467 8872 0,'-36'0'16,"19"18"-16,34-18 31,19 0-31,-1 0 16,18 18-16,0-18 0,17 0 15,1 17-15,-1-17 0,1 0 16,0 18-16,-19-18 0,1 0 16,36 0-1,-72 0-15</inkml:trace>
  <inkml:trace contextRef="#ctx0" brushRef="#br1" timeOffset="147260.79">9860 8749 0,'0'18'31,"18"17"-16,-1 0-15,1 18 16,17-18-16,1 36 0,-1-18 16,71 106-1,-53-71-15,0 18 0,-1-18 16,1 18-16,18-1 0,0-16 16,-19 16-16,1-16 0,0-1 15,35 53-15,-52-71 16,-19-17-16,1 0 15,-18-17-15,0-1 0,0 0 16,18-17-16,-18 17 16,-18-35-16,-17-53 15</inkml:trace>
  <inkml:trace contextRef="#ctx0" brushRef="#br1" timeOffset="147828.61">9754 9102 0,'-17'35'15,"34"-70"-15,-52 70 16,35-17-16,-18-18 0,18 17 16,0-34-1,0-1 1,18-53 0,-18 36-16,18-18 0,-1 0 0,1 18 15,0-18-15,-1 18 16,-17-18-16,18 18 0,0 17 15,-1-17-15,-17 17 16,18 0-16,-18 1 0,17 17 0,1 0 16,0 17-1,-1 19-15,1-19 16,17 19-16,-17-1 0,0 0 16,-1 0-16,54 18 15,-36-17-15,0-19 0,1 1 16,-19 0-16,18-1 15,-17-17-15</inkml:trace>
  <inkml:trace contextRef="#ctx0" brushRef="#br1" timeOffset="152957.18">11130 11042 0,'-17'-18'0,"-1"1"16,0-1-1,1 18-15,-1 0 0,0 0 16,-52 0-1,52 35-15,-17-17 0,17 17 0,1 1 16,-1-1-16,18 18 0,18 17 16,-1-34-1,1-19-15,-1 18 0,72 1 16,-54-19-16,0-17 16,36 0-1,-36 0-15,-17 0 0,-1 0 16,1 0-16,-36 0 15</inkml:trace>
  <inkml:trace contextRef="#ctx0" brushRef="#br1" timeOffset="153383.31">11465 10672 0,'0'-18'16,"-17"18"-16,-1 18 16,0-1-16,1-17 0,-1 18 15,-17 17 1,17-17-16,1-18 0,17 17 16,-18 1-16,18 0 15,35 35-15,-17-36 16,-1 1-16,19 17 0,17 0 15,-36-17-15,19 0 16,-19-1-16,1-17 16,-1 18-16</inkml:trace>
  <inkml:trace contextRef="#ctx0" brushRef="#br1" timeOffset="153695.62">11624 10777 0,'18'0'16,"-1"0"0,1 0-1,17 0 1,-17 0-16,0 0 0,-1 0 0,18 0 16,-17 0-1,0 0-15,-36 0 16</inkml:trace>
  <inkml:trace contextRef="#ctx0" brushRef="#br1" timeOffset="154001.88">11730 10636 0,'18'0'15,"-18"18"1,0 17 0,0-17-16,0 35 15,0 0-15,0-36 16,0 19-16,17-19 0,1-17 15,-18 18-15,35-1 16,-17-17-16,17 0 16,-17-17-1</inkml:trace>
  <inkml:trace contextRef="#ctx0" brushRef="#br1" timeOffset="154284.64">12065 10760 0,'18'0'15,"-1"0"1,1 17-16,0-17 0,-1 0 16,1 0-1,-1 0-15,1 0 0,0-17 16,-1 17 0</inkml:trace>
  <inkml:trace contextRef="#ctx0" brushRef="#br1" timeOffset="154567.88">12383 10654 0,'17'18'32,"-17"17"-17,0-18-15,18 1 0,-18 35 16,0-35-16,0-1 16,0 1-16,17 0 0,-17-1 15,18 1 1</inkml:trace>
  <inkml:trace contextRef="#ctx0" brushRef="#br1" timeOffset="154945.59">12577 10566 0,'17'0'15,"1"17"1,-1 1 0,1 0-16,0-1 0,-1-17 15,1 18-15,0 0 0,-1-18 16,19 35-1,-1-35-15,-18 17 0,1-17 16,0 36 0,-1-36-16,1 17 0,-18 1 15,0 17-15,0-17 16,-18 0-16,1-1 0,-19 18 16,19-35-1,17 18-15,-35 0 16,35-1-16,-18-17 0</inkml:trace>
  <inkml:trace contextRef="#ctx0" brushRef="#br1" timeOffset="156531.38">14323 10054 0,'17'88'16,"1"-17"-16,0-1 0,-1 19 0,1-1 15,0 18-15,-1-18 16,1-18-16,17 36 15,-17-70-15,-18-1 16,0-53-16,0 1 16,-35-72-16,17 19 15,18 17-15,-18-18 0,18-17 16,0-71 0,0 89-16,0-1 0,18 18 15,0 18-15,17-18 16,-18 36-16,19 17 0,-19 0 15,1 17-15,0 36 16,-18-18-16,0 1 16,-18-1-16,0 0 0,-52 18 15,52-35 1,1-18-16</inkml:trace>
  <inkml:trace contextRef="#ctx0" brushRef="#br1" timeOffset="156836.7">14764 10266 0,'0'0'16,"17"35"-16,1-35 0,-18 18 16,18-18-16,17 0 0,-17-18 15,17 0-15,-17 18 0,17-35 16,-18 18-16,1-1 0,-18 0 15,18 1-15,-36-36 16,0 35-16,-17 18 16,18-18-16,-19 18 0,1 18 15,17 0-15,-17-1 0,17 36 16,1-17 0,17-19-16,17 18 0,1 1 0,0-19 15,52 19 1,-34-36-16,52 17 15,-53-17-15,-17 0 0</inkml:trace>
  <inkml:trace contextRef="#ctx0" brushRef="#br1" timeOffset="157153.97">15152 10354 0,'0'18'15,"0"-36"-15,17 36 0,1-18 0,35-36 16,-35 36 0,-1-17-16,1-1 15,0-17-15,-18 17 0,0 1 16,0-1-16,-18 0 0,-17 1 16,-1-1-1,1 18-15,17 18 16,1-1-16,-1 1 15,18 0-15,0-1 0,18 18 0,-18-17 16,35 17-16,-17-17 0,52 0 16,-34-1-1,-1-17-15,0 0 0,0 0 16,1 0-16,-19-17 0,1 17 16</inkml:trace>
  <inkml:trace contextRef="#ctx0" brushRef="#br1" timeOffset="157427">15487 10248 0,'0'0'15,"0"35"-15,-18-17 0,18 0 0,0-1 16,18 1-16,-18 0 16,18-1-16,-1 1 0,19 0 0,-1-1 15,0-17 1,-17 0-16,-1 0 0,19-17 15,-19-1-15,-17 0 16,0 1-16,0-1 16,-53-53-1,18 54-15,17-1 0,-17 18 16,0-17 0,17 17-16</inkml:trace>
  <inkml:trace contextRef="#ctx0" brushRef="#br1" timeOffset="158205.57">15452 10248 0,'0'18'16,"17"35"15,1 0-31,-18-18 0,18 18 16,-18 0-16,17 53 16,-17-71-16,0 18 0,18-18 15,-18 0-15,18-17 16,-18 0-16,17-1 0,1-17 15</inkml:trace>
  <inkml:trace contextRef="#ctx0" brushRef="#br1" timeOffset="158871.85">15681 9860 0,'0'18'16,"18"17"0,-1 0-16,-17 1 0,18 17 15,0-18-15,-18 18 16,17-18-16,1 18 0,-1 17 15,1-52-15,-18 0 16,0-1-16,18-17 16,-18-53-1,0 36 1,17-36-16,1 35 16,-18 1-16,18 17 0,-1 0 15,1 35 1,0-17-16,-18-1 0,17 54 15,1-54-15,-18 19 0,17-1 16,-17-17 0,0-1-16,18-17 15</inkml:trace>
  <inkml:trace contextRef="#ctx0" brushRef="#br1" timeOffset="159123.78">16104 10301 0,'0'35'16,"0"-70"-16,0 88 0,0-35 0,0-1 0,18-17 15,0 18-15,-1-18 0,1 0 16,0-18 0,-1 1-1,-17-1-15,0-17 0,0 17 0,0 0 16,-17 1-16,-1-1 0,0 1 15,-17-19 1,35 19-16,-18 17 16,18 17-16,0 1 15</inkml:trace>
  <inkml:trace contextRef="#ctx0" brushRef="#br1" timeOffset="159372.94">16245 9719 0,'18'35'16,"-18"1"-16,0 17 0,18-1 15,-18-16-15,17 17 0,-17 0 16,18-1-16,0 1 15,-18-17-15,0-1 0,17 0 16,-17 0-16,0 1 0,18 17 16,-18-36-16</inkml:trace>
  <inkml:trace contextRef="#ctx0" brushRef="#br1" timeOffset="159667.73">16439 10301 0,'18'0'16,"-36"0"-16,54 0 0,-19 0 0,1-18 0,0 18 15,-18-17-15,17-1 16,1 1-16,0-19 16,-18 19-16,-18-1 15,18 0-15,-35 18 0,-1 0 16,1 36-1,17-19-15,18 19 0,0-19 0,0 18 16,36 36 0,-19-53-16,19-1 0,-1 1 15,0 0-15,0-18 0,1 0 16,-1-18-16,0 18 16,-17-18-16</inkml:trace>
  <inkml:trace contextRef="#ctx0" brushRef="#br1" timeOffset="160340.01">14676 11254 0,'-53'35'0,"106"-70"0,-124 105 16,53-35-16,1 1 0,17 17 15,0-18 1,17 0-16,1 0 0,17 1 0,1-19 16,34 19-16,-17-36 15,-18 0-15,1-18 0,-1 0 16,0 18-16,-17-17 0,-18-1 16,0-35-1,-18 53-15,1 0 16,-1 18-1,0 17-15,18-17 0,18-1 16,-18 1-16,18 0 0,17-18 16,0 17-16,0-17 0,1-17 15,-1 17-15,0-18 16,-17 0-16,17-17 16,-35 17-16,-18 1 0,18-18 15,-35 17-15,-18-17 16,18 35-16,0 0 15,17 0-15,0 0 0,1 0 16</inkml:trace>
  <inkml:trace contextRef="#ctx0" brushRef="#br1" timeOffset="160649.43">15293 11589 0,'-18'17'0,"1"1"16,52-53-16,-53 70 16,18-53-1,0 1-15,18-1 16,0-17-16,-18 0 0,17-1 0,-17 1 16,18 17-16,-18-17 15,0 17-15,17 18 16,1 0-16,-18 36 15,0-1-15,18-17 16,-18 17-16,17 18 16,1-36-16,0 1 0,-1-18 15,1 0-15,0 0 16,-1-18 0</inkml:trace>
  <inkml:trace contextRef="#ctx0" brushRef="#br1" timeOffset="160940.24">15558 11395 0,'17'35'16,"1"-17"-16,-18 17 0,17 0 16,-17-17-1,0-1-15,0 1 0,18 0 16,-18-36 0,-18-17-1,18 17-15,0-35 16,0 18-16,18 17 15,-18 1-15,18-1 0,-1 0 16,1 18-16,0 0 16,-1 18-16,-17 0 0,18-1 15,-18 1-15,18 0 0,-18-1 16,0 19-16,0-19 0,0 1 16,0-1-1,0 1-15</inkml:trace>
  <inkml:trace contextRef="#ctx0" brushRef="#br1" timeOffset="161219.97">15822 11483 0,'0'0'0,"18"0"15,-1 0-15,1 0 0,17-18 16,-17 1-16,0-1 15,-18 0 1,0 1-16,17-1 0,-17 0 0,0 1 16,-17 17-16,-1 0 15,0 0-15,1 17 16,17 19 0,0-1-16,0-17 0,0 17 15,17-17-15,1-1 0,-18 1 16,18-1-16,17-17 0,-18 18 15,19-18 1,-19-18-16</inkml:trace>
  <inkml:trace contextRef="#ctx0" brushRef="#br1" timeOffset="161557.37">16087 11430 0,'0'18'15,"17"17"-15,-17-17 16,18-18-16,-18 17 16,18-17-16,-1 18 0,1-18 0,0 0 15,-1 0 1,1 0-16,-18-18 0,0 1 16,0-1-1,0 0-15,0 1 0,-18-1 16,18 0-16,18 18 47,17-17-47,0 17 15,18-18-15,-35 0 16,17 1-16,-17 17 0,17-35 16,-35 17-1,18 18-15,-18-18 0,-18 18 16</inkml:trace>
  <inkml:trace contextRef="#ctx0" brushRef="#br1" timeOffset="161731.37">16351 11236 0,'0'0'0,"0"35"0,18 1 0,-18-19 15,18 36 1,-18-35-16,17-1 0,-17 1 0,18 0 15,-1-1-15,-17 1 16,18-18-16,-18 18 0,18-18 16</inkml:trace>
  <inkml:trace contextRef="#ctx0" brushRef="#br1" timeOffset="161852.67">16563 11377 0,'18'18'16,"-1"-1"-1,1 1-15,-18 0 0,17-18 16,1 17-16</inkml:trace>
  <inkml:trace contextRef="#ctx0" brushRef="#br1" timeOffset="161994.04">16669 11254 0,'0'0'15,"0"-36"-15,-18 36 0,18-17 0,18 34 32,-18 1-17</inkml:trace>
  <inkml:trace contextRef="#ctx0" brushRef="#br1" timeOffset="162231.27">16810 11377 0,'0'0'16,"-18"53"-16,18-35 0,0-1 15,18-17-15,0 18 0,-1-18 16,1 0-16,-1 0 0,1-18 16,0 18-16,-1-17 0,1-36 15,-18 35-15,0 0 16,-18-17-16,18 18 0,-17-1 15,-1 0-15,0 18 16,1-17-16</inkml:trace>
  <inkml:trace contextRef="#ctx0" brushRef="#br1" timeOffset="162483.07">17057 11430 0,'0'-18'16,"17"1"-16,1-19 15,0 19-15,-1-1 0,1 1 16,0-1-16,-1 18 0,19 0 16,-19 18-1,18 17 1,-17-18-16,0 19 0,-1-19 15,1 1-15,0 0 0,-18-1 16,0 1-16,0 0 0,0-1 16</inkml:trace>
  <inkml:trace contextRef="#ctx0" brushRef="#br1" timeOffset="171050.71">10866 11730 0,'17'0'15,"18"-18"1,18 18-16,89 0 15,-54 0-15,35 0 0,1-17 16,17 17-16,18 0 0,-18-18 16,17 18-16,301-35 15,-318 17 1,-17 18-16,70-35 16,-141 35-16,-1 0 0,-34 0 15</inkml:trace>
  <inkml:trace contextRef="#ctx0" brushRef="#br1" timeOffset="173931.9">10001 9155 0,'18'0'31,"0"0"-15,17 0 0,-18 0-16,1 0 15,0-18-15,-1 0 0,1 1 0,17-1 16,18-53-1,-35 19-15,17-1 0,-17-18 0,17 18 16,0-88 0,-17 88-16,0-17 0,-1 17 15,-17 0-15,0-18 0,0 18 16,-17-17-16,-1 17 0,0-18 16,1 18-16,-19-17 0,1 17 15,0 0-15,17 0 16,-17 18-16,17-1 15,1 1-15,-1 0 0,0 17 0,1 1 16,-1-36 0,18 35-16,0 0 15,-18-17-15,18 18 0,0-19 16,-17 36 0,-1 0-1,1 36 1</inkml:trace>
  <inkml:trace contextRef="#ctx0" brushRef="#br1" timeOffset="174182.65">9948 7549 0,'-17'0'16,"17"-17"-16,0-1 15,0-17 1,0 0-16,17 17 0,-17-17 15,18-18-15,-18 18 16,0 17-16,18 0 0,-18 1 16,17 17-1,1 35 1,0-17-16,17-1 0,-18 1 16,19-1-16,17 19 15,-18-19-15,0-17 0</inkml:trace>
  <inkml:trace contextRef="#ctx0" brushRef="#br1" timeOffset="175071.51">9984 9190 0,'0'0'16,"17"0"-16,1 0 0,0-18 15,17 18-15,-18-17 0,19 17 16,17-36 0,-18 19-16,0-1 0,0-17 0,1 17 15,-1-17-15,0-18 0,1 18 16,-19-1-16,19 1 15,-19-18-15,18 0 0,-17 18 16,0-18-16,35-53 16,-36 53-16,1-17 0,0 17 15,-18-18-15,17 18 0,-17 0 16,0-17-16,0 17 16,0-18-16,0 1 0,0-1 15,0 1-15,0 17 16,0-18-16,-17-87 15,-1 87-15,0-17 0,1 17 0,-1-17 16,0 17-16,-35-70 16,36 88-16,-1 1 15,-17-1-15,17 0 0,1 17 16,-19-16-16,19-1 0,-1 17 16,-17-17-16,17 18 0,0-18 15,-17 0-15,18 18 16,-19-18-16,19 18 0,-1 0 15,0-1-15,1 19 0,-1-1 16,0 0-16,1 1 0,17-1 16,-18 18-16,18-18 15,0 1 17,0-1-17,0 1 1</inkml:trace>
  <inkml:trace contextRef="#ctx0" brushRef="#br1" timeOffset="175372.25">9931 6297 0,'0'0'0,"0"-18"15,17-34 1,-17 16-16,0 1 0,0 0 16,0-1-16,-17 1 0,17 0 15,-18 0-15,0 17 0,18 0 16,-17 1 0,34 17-1,54 53 1,70-18-1,-88-17-15,0-18 16,-18 0-16,36 0 16,-36 0-16,-17 0 0</inkml:trace>
  <inkml:trace contextRef="#ctx0" brushRef="#br1" timeOffset="194024.54">441 5503 0,'-18'0'32,"36"18"-1,17 0-16,-17-1-15,17 1 0,53 0 16,-52-1-16,17-17 16,-18 0-16,18 0 0,-18-17 0,-17 17 15,35-18 1,-53 0-16</inkml:trace>
  <inkml:trace contextRef="#ctx0" brushRef="#br1" timeOffset="194274.58">706 5362 0,'0'0'15,"17"0"-15,1 18 0,-1-18 16,1 0-16,35 18 16,-18-18-16,-17 17 15,17-17-15,-17 18 0,0-1 16,-1 1-16,-17 0 0,18-1 15,-18 36-15,-18-35 16,1 0-16,-1-1 16,0 1-16,-17-1 0,17 1 15,1 0-15,-19-18 0,36 17 16,-17 1-16</inkml:trace>
  <inkml:trace contextRef="#ctx0" brushRef="#br1" timeOffset="194692.19">353 6950 0,'0'0'16,"17"0"-16,1 0 0,0 0 15,17 0-15,0 0 0,71-18 16,-71 18 0,18 0-16,-17 0 0,34-18 15,-52 1-15,-1 17 16,-17-18-16</inkml:trace>
  <inkml:trace contextRef="#ctx0" brushRef="#br1" timeOffset="194920.8">635 6773 0,'35'0'15,"-17"18"-15,0-18 0,17 0 16,-18 0-16,19 0 0,-19 18 15,1-18-15,0 17 0,-1 1 16,-17 0-16,18-1 0,-18 18 16,-18-17-1,1 17-15,-1-17 0,-17 0 16,17-1-16,0 1 0,1 0 16,-1-1-16,1 1 0</inkml:trace>
  <inkml:trace contextRef="#ctx0" brushRef="#br1" timeOffset="195304.31">459 8308 0,'-18'0'16,"36"0"-16,-18 0 16,70 0-1,-35-18-15,18 18 0,-17 0 16,17 0-16,-18 0 16,0 0-16,0 0 0,-17 0 15,0 0-15,-1-17 0</inkml:trace>
  <inkml:trace contextRef="#ctx0" brushRef="#br1" timeOffset="195549.97">688 8079 0,'0'0'15,"35"35"-15,-17-17 0,-1-1 0,1 1 16,17-1-16,-17 1 0,17-18 15,1 18-15,-19-18 16,54 35 0,-71-17-16,0 35 15,-18-18-15,1 0 16,-19-17-16,19 17 16,-19 0-16,19-17 0,-1 17 0,-17-17 15</inkml:trace>
  <inkml:trace contextRef="#ctx0" brushRef="#br1" timeOffset="199763.15">9948 11236 0,'-17'0'0,"-19"0"15,36-18-15,-17 18 0,-1 0 16,36 0 15,-1 18-15,1 0-16,17-18 0,1 17 15,-1-17-15,0 0 16,0 0-16,18 0 0,-17 0 16,-1 0-16,0 0 0,-17 0 15,-1 0-15</inkml:trace>
  <inkml:trace contextRef="#ctx0" brushRef="#br1" timeOffset="199986.75">10125 11165 0,'17'18'16,"1"-18"-16,0 18 15,17-18-15,0 17 16,89-17-16,-89 0 16,18 18-1,-35 0-15,-1-1 0,-17 36 16,-17-35-1,-19 17-15,-34 18 0,34-18 16,-17-17-16,18 17 16,-35 0-16</inkml:trace>
  <inkml:trace contextRef="#ctx0" brushRef="#br1" timeOffset="206286.45">10760 11730 0,'0'-18'110,"0"-17"-95,-18 0-15,18 17 0,0-17 16,-18 17-16,18-17 16,-17-18-16,17 18 0,-18-1 15,1-17-15,-1-35 16,0 35-16,1-17 16,-1 17-16,18 18 0,-18 17 15,1-35-15,-1 35 16,18-17-16,-35 0 15,35 17-15,-18 18 0,18-17 16,0-1 0,0 0-1,0 1 17,18 17-17,-1-18-15,1 18 16,0-18-1,-1 18-15,1-17 0,35-1 16,-35 18 0,17-18-16,35 1 0,-34 17 15,-1-18-15,18 1 0,0 17 16,53-18 0,-36 0-16,1 1 0,87-1 15,-69 0-15,-19 1 16,18-1-16,1-17 0,-1 17 15,0 1-15,0-1 16,0 0-16,1-17 0,-1 17 16,0 1-16,0 17 0,-17-18 15,-18 0-15,0 18 16,88-17-16,-106 17 16,0-18-16,0 18 15,1 0-15,-1 0 0,0 0 16,18 0-1,-35 0-15,0 0 16,-1 0 0,1 0-1,-1 0 17,-17 18-32,18-1 15,0 1-15,-18 0 0,17-1 16,1 36-16,0 124 15,-1-19 1,1-69-16,17 210 16,-17-210-1,-1-1-15,19 35 16,-19-70-16,-17 0 0,18-18 16,-18 1-16</inkml:trace>
  <inkml:trace contextRef="#ctx0" brushRef="#br1" timeOffset="208145.18">1782 5009 0,'-18'0'62,"-17"0"-46,17 18-16,-35-18 15,18 0-15,0 18 16,-1-18-16,-17 17 0,0-17 16,0 18-16,18 0 15,-18-18-15,0 17 0,18 1 0,-53 0 31,53-1-31,17-17 16,0 0-16,18 18 0,-17-1 16,17 1-1,17 35-15,-17-35 16,0 17-16,18 0 16,-18 1-16,18 16 0,-18 1 15,0 18-15,17-18 0,-17 17 16,0 1-16,18 17 15,0-35-15,-18-18 0,17 1 16,-17-19-16,18 1 0,-1 17 16,1-17-1,0-1-15,52 1 16,36-18 0,18 0-1,17 18 1,-88-18-1,17 17-15,-17-17 16,-18 0-16,1 0 0,-1 0 16,0-17-16,-17-1 0,-1-17 15,1 17-15,-18-17 16,0 0-16,0-1 0,0-17 0,-18 0 16,1 1-16,-1-19 15,18 0-15,-17-52 16,17 52-16,-18 36 0,0-18 15,1 18-15,-1-18 0,-17 0 16,17 18 0,0 17-16,-17-17 15,18 35-15,-1 18 16,0 17-16</inkml:trace>
  <inkml:trace contextRef="#ctx0" brushRef="#br1" timeOffset="208919.24">1764 6332 0,'0'-17'16,"-35"-1"-16,17 18 0,0-18 16,-17 18-16,0-17 15,0 17-15,-1 0 0,-17 0 16,0 17-16,18-17 0,0 18 15,0-18-15,-1 18 0,1-18 16,0 17-16,17-17 16,0 18-16,1-18 0,-1 18 15,36-1 1,-18 1 0,17 0-16,-17-1 15,18 18-15,-18 1 0,0-1 16,0 18-16,0 0 15,0 0-15,-18 70 0,1-52 16,-1-1-16,18 1 16,-17-18-16,17 0 0,0 0 15,0 0-15,0-18 0,0 0 16,17 0-16,-17 1 16,18-19-16,-1 19 0,1-19 15,17-17-15,-17 18 0,17 0 16,1-18-16,-1 0 0,0 0 15,18 0-15,-18 0 0,18 0 16,0 0-16,-18-18 0,18 0 16,0 1-16,-17-1 15,16 0-15,-16 1 0,-19 17 0,19-18 16,-19 18-16,1-18 16,0 18-16,-1 0 0,-17-17 15,18-1-15,-18 1 0,0-1 16,0-17-16,0-1 0,0 1 15,0-18-15,0-88 16,-18-18 0,18 71-16,-17 18 0,-1-1 15,0 18-15,1 18 0,-1 17 16,0 0-16,1 1 0,-1 34 16,0 1-1</inkml:trace>
  <inkml:trace contextRef="#ctx0" brushRef="#br1" timeOffset="209690.34">1834 7602 0,'-17'-17'16,"34"34"-16,-69-34 0,34 17 0,-17 0 0,-1 0 16,1 17-16,-18 1 0,18-18 15,0 18-15,-18-1 16,0 1-16,0 0 16,18-1-16,-18 1 0,0-1 15,17 1-15,-16 0 0,16-1 16,19-17-16,-19 18 0,19 0 15,-1-1-15,18 1 0,18 0 16,-1-1 0,-17 1-16,18 0 0,0-1 15,-18 1-15,17-1 0,-17 19 16,0-1-16,0 18 0,0 0 16,-17 0-16,17 0 15,0 17-15,0 1 0,0-1 16,0 1-16,17-18 0,-17 0 15,18-18-15,0 18 0,-1-18 16,18 0-16,-17-17 16,17 17-16,1-17 0,17 0 15,-18-1-15,71-17 16,-53 0-16,0 0 0,-1 0 16,1-17-16,0-1 0,-17 18 15,16-18-15,1-17 0,-17 17 16,-1-17-16,0 0 0,0 0 15,-17-1-15,0 1 16,-1 0-16,1-18 0,-18-35 16,0 17-16,-18 1 15,1-1-15,-19-35 0,1 0 16,0 18-16,0-18 0,-1 18 16,1 18-16,17 17 15,-17 0-15,0 35 0,0 0 16,17 18-16</inkml:trace>
  <inkml:trace contextRef="#ctx0" brushRef="#br1" timeOffset="-213391.92">10883 11748 0,'0'17'16,"-17"-17"-16,17-17 31,-18 17-15,0 0 15,1 0-15,17-18 46,17 18-46,1 0-1,0 0-15,34 0 16,-34 0 0,17 0-16,18 0 0,-17 0 15,69 0-15,-34 0 16,-18-18-16,17 18 0,-17-17 16,18-1-16,35 0 15,-53 1-15,17 17 16,-17 0-16,0 0 0,71-18 15,-72 18-15,19 0 16,0 0-16,-19 0 16,54 18-16,53-18 15,-53 0 1,70-36 0,-88 19-1,-35-1-15,18 18 16,-36 0-16,36 0 15,-36 0-15,-17 18 16,17-18-16,-17 17 0,17-17 0,-17 0 16,-1 18-16,1-18 15,-1 0-15,1 0 16,-18 18 62,-18-18-62</inkml:trace>
  <inkml:trace contextRef="#ctx0" brushRef="#br1" timeOffset="-207743.44">10425 11677 0,'-18'0'16,"0"0"-16,1 0 0,-19 18 15,19-1 1,-1 1-16,0 17 0,1 0 16,-18 54-16,17-36 15,0-1-15,18 1 0,-17 0 16,17 0-16,17 18 15,-17-36-15,18 0 0,0-35 16,-1 18-16,1-18 16,-1 0-16,1-18 0,0 1 15,-1-19-15</inkml:trace>
  <inkml:trace contextRef="#ctx0" brushRef="#br1" timeOffset="-207458.42">10283 11606 0,'0'0'15,"0"-17"17,36 17-17,-19 0-15,1 0 16,17 0-16,-17 0 0,0 0 0,-1 0 15,1 17-15,0-17 0,-1 18 16,1 0-16,-18-1 16,0 19-16,0-19 0,-18 19 15,1 16 1,-1-16-16,0-1 0,18 0 0,-17 1 16,17-19-16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26:43.6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2046 14340 0,'0'18'15,"53"0"1,-18 17-16,1-17 0,17 17 16,35 18-1,-35-18-15,52 36 16,-52-36-16,-17 0 16,-1-17-16,0-1 0,0 1 15,-17 0-15,0-1 0,-1 1 16,-17 0-16,-17-36 15</inkml:trace>
  <inkml:trace contextRef="#ctx0" brushRef="#br0" timeOffset="196.02">2558 14288 0,'0'0'15,"-36"17"-15,1 18 0,0 1 16,0-1-16,-1 18 16,1 17-16,0-17 0,-1 0 15,1 18-15,18-36 16,17 18-16,0-35 16</inkml:trace>
  <inkml:trace contextRef="#ctx0" brushRef="#br0" timeOffset="1245.5">2187 13035 0,'0'18'31,"0"52"-15,0-17-16,-17 88 15,17-70-15,-18 88 16,18-89-16,0 36 16,0-71-1,0 1-15,18-19 0,-1 1 16,1-18-16,-18-35 15,0 17-15</inkml:trace>
  <inkml:trace contextRef="#ctx0" brushRef="#br0" timeOffset="1605.91">1870 13282 0,'0'18'16,"0"-36"-16,0 18 16,35-53-1,0 18 1,-17 0-16,17-1 0,18-34 15,-18 35-15,1-1 16,-19 36 0,1 18-16,0 0 15,17 34 1,-17-16-16,-1-1 0,1-17 16,17-1-16,-17 19 0,17-19 15,0 1-15,-17-1 16,0 1-1</inkml:trace>
  <inkml:trace contextRef="#ctx0" brushRef="#br0" timeOffset="2872.87">1147 11606 0,'0'36'16,"0"34"0,17 1-16,1 88 15,-1-54-15,1 19 16,0-1-16,-1 89 16,-17-124-16,36 36 15,-19-71-15,-17-1 0,18-16 16,-18-1-16</inkml:trace>
  <inkml:trace contextRef="#ctx0" brushRef="#br0" timeOffset="3606.91">1094 11430 0,'0'0'16,"-18"0"-16,0 0 16,18 18-16,18-18 15,17 0 1,1 0-16,-1 0 0,0 0 16,89-18-16,17 0 15,-53 18-15,0 0 16,18 0-16,123 0 15,-123 0-15,159-17 16,-142 17-16,1-18 0,-19 0 16,1 18-16,-18 0 15,71-17-15,-88 17 16,-18 0-16,0 0 0,-18 17 16,0-17-16,0 0 0,18-17 15,-35 17 1,0 0-16,-1-18 0,1 18 15,0 0 1,-1 18 0,1-1-16,-18 1 15,17-18-15,1 18 0,-18-1 16,18 1 0,-18 0-16,17-1 0,-17 19 15,18-1-15,-18 35 16,0-17-16,0 71 15,0-54-15,0 19 0,0-19 16,0 1-16,0 17 0,0-18 16,0-17-16,18 18 15,-18 35-15,0-53 16,17 17-16,-17-35 16,0-17-16,18 17 0,-18-17 15,0 17 1,0-17-16,-18 0 15</inkml:trace>
  <inkml:trace contextRef="#ctx0" brushRef="#br0" timeOffset="4154.02">1270 12947 0,'18'0'31,"52"0"-31,-17 0 16,106 0 0,-53 0-16,141 18 15,-106-18-15,0 0 0,0 0 16,0 0-16,141 0 16,-141-18-16,-17 18 0,52-18 15,-105 18 1,-18-17-16,-18 17 15,-17 0-15,-1 0 0,-17 17 16,-17 1 0</inkml:trace>
  <inkml:trace contextRef="#ctx0" brushRef="#br0" timeOffset="4664.26">3634 12700 0,'0'0'15,"0"18"-15,0-1 16,17 19-16,-17-19 0,0 1 16,0-1-16,0 1 15,0 0-15,18-1 0,-18 1 16,0 0-16,0-1 16,-18-17 15,-17 0-16,17 0-15,-35-17 16,36 17-16,-36-18 16,18 18-16,-1 0 0,-87 0 15</inkml:trace>
  <inkml:trace contextRef="#ctx0" brushRef="#br0" timeOffset="6678.39">1817 12188 0,'0'0'0,"-18"-17"0,1 17 16,-19-35-16,19 35 15,-19-18-15,19 18 0,-19 18 16,1-1-16,-18 36 16,36 0-16,-1 53 15,18-53-15,0 0 0,18 0 16,17-18-16,-17 0 15,70 0-15,-35-35 16,35-17-16,-53-1 16,0 1-16,-17-19 0,0 1 15,-18-36-15,0 36 16,-36-35 0,19 52-16,-19-17 15,19 17-15,-1 0 0,1 1 0,-1 34 16,18 1-16,18 0 15,-1 35-15,1-18 0,52 53 16,-34-53 0,-1 1-16,0-19 0,0 19 15,1-36-15,17 35 16,-36-35-16</inkml:trace>
  <inkml:trace contextRef="#ctx0" brushRef="#br0" timeOffset="7211.38">1993 11730 0,'18'0'16,"-1"0"0,1 0-16,17 0 0,1 0 15,-19 0-15,36-18 16,-17 18-16,-19 0 0,1 0 16,-18 18-1</inkml:trace>
  <inkml:trace contextRef="#ctx0" brushRef="#br0" timeOffset="7771.05">1993 11765 0,'0'-17'15,"0"34"17,0 36-17,0-35-15,0 52 16,0-34-16,0-1 0,18-18 16,-1 19-1,1-19-15,17 1 0,-17-18 16,35 0-16,-35 0 15,17 18-15,0-18 16,-17 17-16,-18 1 16</inkml:trace>
  <inkml:trace contextRef="#ctx0" brushRef="#br0" timeOffset="10686.73">2469 11818 0,'0'-18'16,"0"36"31,0 17-32,0-17-15,0 17 0,18 18 16,-18-35-16,0 17 16,0-17-16,18-18 15,-18 17-15,17-17 16,1 0-16,-18-17 16</inkml:trace>
  <inkml:trace contextRef="#ctx0" brushRef="#br0" timeOffset="11076.47">2575 11765 0,'18'0'0,"17"0"31,-17 0-31,17 0 0,18 0 16,-35 0-16,-1 0 16,1 18-1,17-1-15,-35 1 16,0 0-16,18 35 16,-18-18-16,0 0 15,0-17-15,0-1 16,0 1-1,0 0-15,-18-18 32,1 0-17,-1 0-15,0 0 16,-52 0-16,52 0 16,-35 17-1</inkml:trace>
  <inkml:trace contextRef="#ctx0" brushRef="#br0" timeOffset="11860.13">2081 10425 0,'0'17'16,"0"1"-16,0 70 16,0-35-16,18 88 15,-18-53-15,18 0 16,-1 54-16,19-37 16,-36-52-16,17-35 15,1 0-15,-18-1 16,18-17-16,-18-17 15</inkml:trace>
  <inkml:trace contextRef="#ctx0" brushRef="#br0" timeOffset="12251.51">1799 10636 0,'0'-17'15,"35"-36"1,-17 17-16,0 1 15,-1 0-15,19-36 16,-19 36-16,19-18 16,-19 35-16,-17 1 15,18 17-15,17 17 16,-17 19-16,-1-1 0,1 18 16,53 53-1,-54-71-15,19 0 0,16 18 16,-16-17-16,-1-19 15,-17-17-15,-1 0 16</inkml:trace>
  <inkml:trace contextRef="#ctx0" brushRef="#br0" timeOffset="12850.11">953 9049 0,'0'0'16,"0"35"-1,35 71 1,-18-36-16,1 19 16,0 16-16,-1 1 0,-17 106 15,18-124-15,-18 0 16,0-17-16,18-18 0,-1 0 16,1-18-16,0-17 15,-1-1-15,18-34 16,-35-19-16</inkml:trace>
  <inkml:trace contextRef="#ctx0" brushRef="#br0" timeOffset="13545.58">829 8802 0,'0'0'0,"0"-35"0,53-1 16,-35 19-16,70-19 15,-35 19-15,70-19 16,-52 36-16,17-17 16,0 17-16,0 0 0,142-18 15,-107 1-15,1 17 16,123-18-1,-124 18-15,-17-18 0,-18 18 16,0 0-16,53 0 16,-88 0-16,35 0 15,-52 18-15,-19 0 0,1-18 16,35 17-16,-35 1 16,-1-18-1,1 17-15,-1 1 16,1 0-16,0 35 15,-18-18-15,0 88 16,0-52-16,0 88 16,17-89-16,-17 18 0,18 71 15,0-88 1,-1 70-16,1 0 16,0-88-16,-1 0 15,1 35-15,-1-35 16,-17-18-16,0 0 15,0-17-15,0 17 0,-17 1 16,-1-19 0,-35-17-16,36 0 15,-36 0-15,17 0 16,-69 0-16,34 0 16,-105 18-1,52-18-15,-17 0 0,-18 18 16,-17-1-16,-212 36 15,229-18-15,-70 1 16,123-19-16,-35-17 16,88 0-16,35 0 15,1-17-15,52-1 16</inkml:trace>
  <inkml:trace contextRef="#ctx0" brushRef="#br0" timeOffset="14063.73">1605 9543 0,'0'0'16,"-53"0"-16,36 0 0,-54 17 15,36 1-15,-1 52 16,19-34-16,17-1 15,0 0-15,17 18 0,36 0 16,-17-35-16,-1-1 16,0-17-16,36 0 15,-18-35-15,-18 18 16,-17-19-16,-18 19 16,0-19-16,0-34 15,-18 52-15,0 0 16,1 1-16,17-1 0,-18 18 15,0 18-15,36 17 16,0-17 0,17-1-16,18 19 15,-18-36-15,18 17 16,-18-17-16,-17 0 0,0 0 16</inkml:trace>
  <inkml:trace contextRef="#ctx0" brushRef="#br0" timeOffset="14302.51">1711 8872 0,'18'-17'0,"-1"17"15,54 0 1,-54 0-16,19 17 0,-1-17 16,0 0-16,-17 0 0,0 18 15,-1-18-15,-17 18 16</inkml:trace>
  <inkml:trace contextRef="#ctx0" brushRef="#br0" timeOffset="14458.81">1852 9013 0,'0'0'0,"18"36"0,-18-1 16,17 18-16,1-35 15,0 17-15,-1 0 16,1-17-16,-18-1 16,18-17-16,-1 0 15,1 0-15</inkml:trace>
  <inkml:trace contextRef="#ctx0" brushRef="#br0" timeOffset="14718.47">2028 8961 0,'18'0'16,"0"0"-16,17 17 15,-17 1-15,-1-1 0,1 1 16,0 0-16,-1-1 15,-17 1-15,0 0 0,0-1 16,0 1-16,-17 0 0,17-1 16,0 1-16,0 0 15,17-18 1,1 0 0,0-18-16,-1 18 15,1-18-15,-1 1 16</inkml:trace>
  <inkml:trace contextRef="#ctx0" brushRef="#br0" timeOffset="15103.2">2293 8890 0,'18'0'31,"17"-18"-15,-17 18-16,-1 0 0,19 0 15,-1-17 1,-18 17-16,1 0 16,-18 17-16,18 19 15,-18-1-15,17 0 16,-17 0-16,18 36 15,-18-36-15,18 18 16,-1-35-16,-17 0 0,-17-18 31,-19 0-15,19-18-16,-19 18 16,-34 0-1,17 0-15,18 0 16,-1 0-16,19 18 0</inkml:trace>
  <inkml:trace contextRef="#ctx0" brushRef="#br0" timeOffset="15626.3">1693 7620 0,'0'0'16,"0"18"-16,36 17 15,-19 0-15,1 53 16,0-17-16,-1 0 0,-17 17 16,18 70-1,-1-87-15,1-18 0,0-18 16,-18 0-16,35 18 15,-17-53-15</inkml:trace>
  <inkml:trace contextRef="#ctx0" brushRef="#br0" timeOffset="15915.57">1446 7638 0,'0'0'16,"36"-53"-16,-19 35 0,1-52 15,0 34-15,-1 1 16,1 0-16,17-18 16,-17 35-16,-1 18 15,36 35 1,-35-17-16,53 70 15,-54-35-15,54 0 16,-36-18-16,-17-17 16,35 17-16,-36-35 15</inkml:trace>
  <inkml:trace contextRef="#ctx0" brushRef="#br0" timeOffset="16364.9">953 6456 0,'0'0'0,"0"53"0,17 123 16,1-88-16,-18 106 16,17-105-16,-17-19 15,18-17-15,0 35 16,-18-70-16,17 17 15,1-52-15</inkml:trace>
  <inkml:trace contextRef="#ctx0" brushRef="#br0" timeOffset="16894.26">882 6138 0,'88'-17'16,"-176"34"-16,247-52 0,-89 17 15,1-17-15,35 0 0,123-53 16,-106 35-16,160-35 16,-125 52-1,107 1-15,-142 17 16,-17 18-16,71 18 15,-107 0-15,-17-1 16,18 89 0,-54-18-16,-17 36 15,0-54-15,0 89 16,0-71-16,0 0 16,0 18-16,18-17 15,-18 16-15,0-16 0,0 69 16,18-87-16,-1 52 15,-17-70-15,0-17 16,-17 34-16,-1-52 16,0-1-16,-35 19 15,18-36-15,-35 0 0,17 0 16,-36 0-16,-140 0 16,88 0-16,-18 0 15,1 0-15,-1 0 0,-141 0 16,176 17-16,19-17 15,16 0-15,19 0 0,35-17 16,17-1 0,18 0-16</inkml:trace>
  <inkml:trace contextRef="#ctx0" brushRef="#br0" timeOffset="17338.87">1676 6720 0,'-53'0'15,"106"0"-15,-141 0 0,52 18 0,-34 70 16,52-35-16,0 71 15,18-71 1,0-1-16,18-16 0,17-1 16,-17 0-16,35-17 15,-18-18-15,36-18 16,-36 1-16,0-54 16,-35 36-16,0 0 15,0-1-15,-17-17 16,-1 18-16,-17-18 15,17 36-15,18 34 16,18 1 0,-1 17-16,19 0 15,-19-17-15,19 0 16,-1-1 0,0-17-16,-17 0 15,-18-17-15,17-1 16</inkml:trace>
  <inkml:trace contextRef="#ctx0" brushRef="#br0" timeOffset="17549.43">1764 6244 0,'0'0'16,"0"-17"-16,18-1 15,-1 18 1,1 0-16,-1 0 0,1 0 16,0 0-16</inkml:trace>
  <inkml:trace contextRef="#ctx0" brushRef="#br0" timeOffset="17694.31">1817 6279 0,'0'0'16,"17"53"-16,-17-17 0,18-1 0,-18 18 16,18-36-1,-1 1-15,-17 0 16,18-1-16,0 1 0,-1-36 16</inkml:trace>
  <inkml:trace contextRef="#ctx0" brushRef="#br0" timeOffset="18022.28">2028 6209 0,'0'0'0,"18"0"0,0 0 15,-1 18-15,1-1 16,0 1-1,-1-1-15,1 19 16,-18-19-16,0 1 16,0 0-16,0-1 15,18-17 1,-18 18-16,17-18 16,-17 18-16,0-1 15,-17-17-15,17 18 16,-18-18-16,0 0 0,1 17 15,-1-17-15,0 0 16,1 0-16</inkml:trace>
  <inkml:trace contextRef="#ctx0" brushRef="#br0" timeOffset="18349.91">2223 6174 0,'0'0'15,"0"-18"-15,17 0 0,1 18 0,17 0 16,-17 0-16,-1 36 16,1-19-1,0 1-15,-18 0 0,17 17 16,-17-18-16,0 1 15,18 0-15,-18-1 0,18 19 16,-18-19-16,0 19 16,0-19-1,-18 1 1,0-18 0,1 0-16,-19 0 0,19 0 15,-19 0-15,1 0 0,18 0 16,-19 0-16</inkml:trace>
  <inkml:trace contextRef="#ctx0" brushRef="#br0" timeOffset="18850.24">1570 5133 0,'0'35'16,"0"0"-16,0 54 16,18-36-16,-1 35 15,1-53-15,-18 0 16,17 1-16,19 34 16,-36-35-16,17-35 15</inkml:trace>
  <inkml:trace contextRef="#ctx0" brushRef="#br0" timeOffset="19129.59">1376 5274 0,'0'-18'16,"0"36"-16,0-71 0,17 0 15,1 0 1,-18 36-16,35-1 16,-17 0-16,17-17 15,-17 35-15,-18-18 0,18 18 16,-1 0-16,1 18 16,17 35-16,-17-35 15,17 35 1,-17-18-16,17 0 15,-17-17-15,-1-1 16</inkml:trace>
  <inkml:trace contextRef="#ctx0" brushRef="#br0" timeOffset="19835.63">1199 3951 0,'0'71'15,"0"-18"-15,0 0 0,0 52 16,36-16 0,-1-54-16,18 18 15,-18-53-15,36-18 16,-36 0-16,0-17 15,-17 0-15,0 0 0,-1-36 16,-17 36-16,-35-53 16,17 35-1,1 35-15,17 36 32,17 52-32,1-34 15,17 69-15,-17-52 16,0 0-16,17 71 15,-18-71-15,1 35 16,-18-53-16,-18-17 0,18-1 16,-17 1-16,-1 0 15,-35-18-15,36-18 16,-36-17-16,35 17 16,-53-53-16,36 19 15,0 16-15</inkml:trace>
  <inkml:trace contextRef="#ctx0" brushRef="#br0" timeOffset="20170.41">1005 3687 0,'0'0'16,"18"-18"-16,17-17 15,18-36-15,-35 18 16,17-17-16,18-36 16,-35 53-16,-1 0 15,-17 0-15,18 0 16,0 71-1,-1 88 1,1-54-16,35 90 16,-36-89-16,19-1 0,-1 1 15,18 53-15</inkml:trace>
  <inkml:trace contextRef="#ctx0" brushRef="#br0" timeOffset="27605.8">1923 6191 0,'17'0'16,"-17"-17"109,18 17-63,17 0-46,-17 0-16,17-18 15,-17 18-15,17 18 16,-35-1-16,18-17 16,-18 18-16,0 0 15,0-1 1,-36-17 0,36 18-16,-17-18 0,-19 0 15,19 0 1,-1 0-1,1 0-15,-1 0 16,0 0-16,1 17 47,34-17-16,-17 18-31,18-18 16,0 0-1,-1 0-15,1 18 16,-1-18-16,1 0 0,0 0 16,-18 17-16,35 1 15,-35 0 1,0-1-16,18-17 16,-18 18-16,0 0 15,-18-18 32,0 0-47,1 0 16,-1 0-16,0 17 15,1-17-15,-1 0 0,1 18 16,-1-18 0,0-18-1</inkml:trace>
  <inkml:trace contextRef="#ctx0" brushRef="#br0" timeOffset="36773.61">6174 12435 0,'0'18'0,"17"-18"15,1 0 1,0-18-1,17 18-15,0 0 0,53 0 16,36 0 0,-36 0-16,0 0 0,18-17 15,141 17 1,-106 0-16,-17 0 0,-1 0 16,18 0-16,124 17 15,-142-17-15,1 0 0,-19 0 16,125 0-16,-160 0 15,19 0-15,-1-17 16,-71 17-16,1 0 0</inkml:trace>
  <inkml:trace contextRef="#ctx0" brushRef="#br0" timeOffset="37493.37">7020 13176 0,'-17'-17'16,"17"-1"-16,-18 0 0,0 1 16,1-1-1,-1 18-15,-17 0 16,0 18-16,17-1 16,-17 19-16,-1-19 15,36 19-15,-17-1 0,-1 0 16,18 0-16,18 18 15,-1-17-15,19-1 16,-1-35-16,0 17 16,0-17-16,1-17 0,-19 17 15,36-35-15,-35 17 16,0 0-16,-18-17 0,0 17 16,0-35-16,0 36 15,-18-36 1,0 18-16,18 17 0,-35-35 15,35 35 1,0 36 0,35 53-1,-17-36-15,17 0 0,0 0 16,36 18-16,0 0 16,-18-35-16,-36 0 15,18-18-15,1 17 16,-19-17-16,1 18 15</inkml:trace>
  <inkml:trace contextRef="#ctx0" brushRef="#br0" timeOffset="38114.62">7567 12735 0,'-18'0'16,"1"18"31,-1 0-47,1-18 15,-1 0-15,-17 17 16,17-17-16,0 18 15,1-18-15,-19 17 16,19-17-16,17 18 16,0 0-16,17-18 15,1 17-15,0 1 0,-1 0 16,19-1-16,34 36 16,-35-35-16,1 0 0,17-1 15,-36 1 1,1-1-16,0-17 15,-18 18-15</inkml:trace>
  <inkml:trace contextRef="#ctx0" brushRef="#br0" timeOffset="38487.26">7796 12859 0,'-17'0'16,"-1"35"0,18-17-16,0-1 0,0 19 15,18-19-15,-1 1 16,1-18-16,17 18 15,-17-18-15,0 0 0,35-18 16,-53 0 0,17 18-16,1-35 15,-18 17-15,-18 1 16,-17-19-16,17 36 16,-35-35-16,36 35 15,17-18-15,-18 18 16,0 0-16,18-17 15</inkml:trace>
  <inkml:trace contextRef="#ctx0" brushRef="#br0" timeOffset="38860.52">7990 12682 0,'0'18'0,"18"0"16,0-1-16,-1 1 16,1 0-16,0-1 15,17-17-15,-17 18 0,17-1 16,-18-17-16,19 18 0,-19-18 0,36 18 15,-35-1 1,0 1-16,-18 0 16,-18-1-1,0 1-15,18 0 0,-35 17 16,17-17-16,-35 17 16,36-18-1,-1 1-15,-17 0 16,17-1-16,1 1 0,-1 0 0,-17 17 15</inkml:trace>
  <inkml:trace contextRef="#ctx0" brushRef="#br0" timeOffset="47464.51">24465 1323 0,'18'0'16,"-1"-18"-1,-17 1-15,18-1 16,-18 0-16,0 1 0,18-19 15,-36 19 1,-17-18-16,17 35 16,-17 0-16,-36 0 15,18 17-15,0 1 0,-35 35 16,53-18 0,17 18-16,-17 53 15,35-53-15,35 53 16,1-54-16,34 1 15,-17-35-15,53 0 16,-53-18-16,53-36 16,-71 1-16,0-35 15,-17 34-15,-18-52 16,-18 53-16,-17-53 16,17 52-16,1 1 15,-1 0-15,-17-1 16,17 36-1,18 18-15,0 17 16,35 54-16,-17-54 16,53 53-16,-18-53 15,35 18-15,-35-35 16,-18 0-16,0-1 16,-17 1-16,17-1 15,-17-17-15</inkml:trace>
  <inkml:trace contextRef="#ctx0" brushRef="#br0" timeOffset="48042.16">24871 600 0,'-18'0'16,"36"0"-16,-1 0 15,54 0 1,-36-18-16,54 18 15,-54-18-15,18 18 16,-18 0-16,-17 0 16,-36 0-1,-17 18 1</inkml:trace>
  <inkml:trace contextRef="#ctx0" brushRef="#br0" timeOffset="48370.16">24853 617 0,'0'0'0,"0"18"15,18 0 1,-1-1-16,1 36 15,0-35-15,-18 52 16,0-34-16,0 34 16,0-34-16,17-1 15,1 0-15,-18-17 16,35-1-16,18 1 16,-17-18-16,-19 0 0,18 0 15,18 0 1,-35 0-16,0 0 15,-36 0-15</inkml:trace>
  <inkml:trace contextRef="#ctx0" brushRef="#br0" timeOffset="49076.35">25382 1005 0,'0'0'0,"18"0"16,17-17 0,-17 17-16,17-18 15,-17 1-15,17-19 16,-17 19-16,-1-19 16,-17 19-16,18-36 15,-18 17 1,-18 1-16,18 18 15,-17-1-15,-1-17 16,0-1 0,18 19-16,-17 17 0,17-18 15,-35 18-15,17 0 16,0 18 0,1-1-16,-1 19 15,18-1-15,0 0 16,18 0-16,-18-17 0,35 35 15,0-18-15,0 1 16,1-19-16,-19 1 16,19 0-16,-19-18 15,1 17-15,-18 1 32</inkml:trace>
  <inkml:trace contextRef="#ctx0" brushRef="#br0" timeOffset="49620.3">25770 564 0,'0'0'16,"0"-17"-16,18 17 31,17 0-15,-17-18-16,0 18 15,-1 0-15,36 0 16,-18 0-16,-17-17 15,0 17-15,-1 0 0,-17 17 0,18-17 16,-18 18 0,0-1-16,0 1 15,0 0-15,-18 17 16,18-17 0,0 17-16,18-17 0,-18 34 15,0-16-15,0 34 16,18-52-16,17 35 15,-17-35-15,-1-1 16,-17 1-16,0-1 31,-17-17-31,-1 0 16,0 0-16,-35-17 16,36 17-16,-19 0 15,19 0-15,-18 0 0,17 0 16,0 0-16,1 0 0,-19 17 15,1 1-15</inkml:trace>
  <inkml:trace contextRef="#ctx0" brushRef="#br0" timeOffset="54138.01">26705 494 0,'-17'0'31,"-1"0"-31,0 0 16,1 18-16,-1-18 0,-35 35 15,18-18-15,-18 19 16,35-36-16,-35 35 15,18-17-15,18-1 16,17 1-16,0 0 16,17-1-1,18 1-15,18 17 16,-35-17-16,17-1 16,1 1-16,-19 0 0,36 35 15,-35-36 1,-1-17-16,1 18 15,-18 0-15,18-18 0,-18 17 16</inkml:trace>
  <inkml:trace contextRef="#ctx0" brushRef="#br0" timeOffset="54447.11">26829 758 0,'17'0'0,"1"-17"16,0 17-16,-1-18 15,19 18-15,-19 0 16,19-17-16,16 17 16,-34 0-16,0 0 0,-1 0 15,-34 0 1,-1 0 0,0 0-16</inkml:trace>
  <inkml:trace contextRef="#ctx0" brushRef="#br0" timeOffset="54749.56">26935 529 0,'17'0'0,"-34"0"0,34 18 31,-17 35-15,0-18-16,0-17 15,0 52-15,0-52 16,18 17-16,-18-17 0,18 17 16,-1-17-16,36-1 15,-35 1-15,35-18 16,-36 0-16,1 0 0,0 0 15,-1 0 1</inkml:trace>
  <inkml:trace contextRef="#ctx0" brushRef="#br0" timeOffset="55227.12">27217 512 0,'-18'0'31,"36"17"0,-1 1-15,1-1-16,0 1 0,-1 0 16,36 17-16,0-17 15,-18-1 1,-17 1-16,17 0 0,-17-18 0,35 17 16,-18-17-1,-17 0-15,0 0 0,-1 0 16,-17 18 31,-17-1-32,-1-17-15,0 18 16,1 0-16,-1-1 0,-17 1 0,-1 17 16,1-17-16,-35 35 15,34-18-15,-17 18 16,18-35-16</inkml:trace>
  <inkml:trace contextRef="#ctx0" brushRef="#br0" timeOffset="59297.48">11800 11836 0,'-35'-36'16,"70"72"-16,-87-89 0,-1 35 15,35 18-15,-53 35 16,54 1-16,-19-1 0,19 18 16,17 70-16,0-70 15,0 0-15,35-18 0,-17 1 16,52 17-1,-17-53-15,0 0 0,0-36 16,0 1-16,35-53 16,-70 53-16,-1-18 0,-17 17 15,-17-52 1,-1 53-16,-17 17 0,17 1 16,-17 17-16,0 17 0,17 1 15,-17 35-15,35-18 16,35 53-16,0-52 15,36 34 1,-36-35-16,18-17 0,-18 17 16,1-17-16,17 0 15,-36-18-15,1-18 16</inkml:trace>
  <inkml:trace contextRef="#ctx0" brushRef="#br0" timeOffset="59826.54">12030 11359 0,'17'0'31,"19"0"-16,-19 0 1,1-17-16,17 17 16,-17-18-16,-1 18 15,1 0-15,-36 18 16,-17-18 0</inkml:trace>
  <inkml:trace contextRef="#ctx0" brushRef="#br0" timeOffset="60065.17">12012 11395 0,'0'17'16,"18"19"-1,-18-19-15,0 19 16,0-1-16,17 0 0,-17 0 0,18 36 15,0-36 1,17 1-16,-17-36 16,-1 17-16,1-17 0,17 0 15,-17 0-15,17-17 16,-17 17-16,-1 0 16</inkml:trace>
  <inkml:trace contextRef="#ctx0" brushRef="#br0" timeOffset="62683.86">12347 11465 0,'0'18'0,"0"0"16,0-1-16,18 18 15,-18-17 1,0 17-16,18-17 0,-18 17 16,0-17-16,17 0 15,1-18 1</inkml:trace>
  <inkml:trace contextRef="#ctx0" brushRef="#br0" timeOffset="63084.43">12435 11395 0,'0'0'0,"0"-18"0,18 18 31,17 0-16,-17 0-15,0 0 0,-1 0 16,1 0-16,17 0 0,-17 0 16,-1 0-16,1 0 0,0 18 15,-18 17 1,0-17-16,0 17 0,0 18 16,0-18-1,0 0-15,17-17 0,-17 17 16,18-17-16,0 35 15,-18-35-15,-18-18 32,-17-18-17,17 18-15,-17-18 16,17 18-16,1 0 0,-1 0 16,0 0-16,18 18 15</inkml:trace>
  <inkml:trace contextRef="#ctx0" brushRef="#br0" timeOffset="64308.04">13053 11359 0,'-18'0'47,"1"36"-32,-1-19-15,0 1 0,-17 17 16,17-17 0,1 0-16,-1-1 15,18 1-15,0-1 16,18 1-16,17 0 15,0-18-15,-17 17 0,35 1 16,-36-18 0,1 18-16,0-1 15,-1 1-15,-17 0 16</inkml:trace>
  <inkml:trace contextRef="#ctx0" brushRef="#br0" timeOffset="64536.03">13212 11483 0,'0'0'0,"0"18"15,0-1 1,0 1-16,0-1 0,17 19 15,1-19-15,-18 1 16,0 0-16,17-1 16</inkml:trace>
  <inkml:trace contextRef="#ctx0" brushRef="#br0" timeOffset="64898.74">13317 11359 0,'0'18'16,"18"0"-16,-18-1 15,35 1-15,-17 0 16,17-1-16,-17-17 15,-1 0-15,1 0 0,17 18 16,-17-18-16,0 18 16,-1-18-16,-17 17 15,0 1-15,0-1 32,-17-17-17,17 18-15,-18 0 16,0-1-16,1 1 15,-1 0-15,0-1 0,1 36 16,-1-35-16,18 0 16,0-1-16</inkml:trace>
  <inkml:trace contextRef="#ctx0" brushRef="#br0" timeOffset="65793.1">17921 11994 0,'0'0'15,"-18"-17"-15,18-1 16,-17 1-16,-1-19 16,1 36-16,-1-17 0,0 17 15,-17 0-15,17 17 0,-17 19 16,17 16-16,1 37 16,17-36-1,0-18-15,17 0 0,36 36 16,-17-54-16,17-17 15,17 0-15,-17-17 16,0-19-16,-35 19 16,-1-54-1,-17 36-15,-17-18 16,17 35-16,-36-17 16,19 35-16,-1 0 15,18 35 1,0 18-16,35-35 15,-17 0-15,17 17 0,18-18 16,-35 1-16,35 0 16,-36-18-16,19 0 15,-36-18-15</inkml:trace>
  <inkml:trace contextRef="#ctx0" brushRef="#br0" timeOffset="66987.5">18098 11359 0,'17'0'47,"18"0"-47,-17 0 16,17 0-16,18 0 16,-17-17-16,-1 17 15,-18 0-15,1 0 16,-18 17-16,-35-17 15</inkml:trace>
  <inkml:trace contextRef="#ctx0" brushRef="#br0" timeOffset="67232.65">18115 11377 0,'0'18'16,"0"-1"-1,-17 36 1,17-17-16,0 34 16,0-35-16,0 18 15,17-35-15,1 17 0,17-17 16,-17 0-16,17-1 0,18 1 16,-18-18-16,-17 0 15,-1 0-15,1-18 0,0 18 0</inkml:trace>
  <inkml:trace contextRef="#ctx0" brushRef="#br0" timeOffset="67645.63">18433 11501 0,'0'17'16,"0"36"-1,0-35-15,17 17 0,-17-17 16,0 17-16,18 0 15,-18-17-15,18-18 16,-18 18-16,17-18 0,1 0 16</inkml:trace>
  <inkml:trace contextRef="#ctx0" brushRef="#br0" timeOffset="67979.05">18521 11377 0,'0'0'0,"17"0"0,19 0 16,-19 18-16,36-1 15,-35-17 1,0 18-16,17 0 0,0-1 16,-17 1-16,-18 0 15,0-1-15,17 1 0,-17 17 16,0 18-16,0-35 15,0 17 1,0-17-16,0-1 16,-17-34 15,-1 17-31,1-18 16,-1 18-16,0 0 0,1 18 15,-1-1 1</inkml:trace>
  <inkml:trace contextRef="#ctx0" brushRef="#br0" timeOffset="68246.13">19050 11359 0,'-18'0'16,"-17"36"0,0-19-16,17 1 0,1 35 15,-1-18-15,18-17 16,0-1-16,18 1 0,-18 0 16,35 17-1,-18-35-15,36 18 16,-53-1-16,18-17 0,0 0 15,-18 18-15,17-18 0</inkml:trace>
  <inkml:trace contextRef="#ctx0" brushRef="#br0" timeOffset="68573.12">19173 11448 0,'0'0'0,"18"0"16,17 17-1,-17 1-15,17-18 0,18 18 16,-35-1 0,0 1-16,-18-1 15,0 1-15,-18 17 16,0-17-16,-17 0 15,17-1-15,1-17 16,17 18-16,17-18 16,19 18-1,-1-18-15,-17 0 16,17 0-16,-18 0 16,1 0-16</inkml:trace>
  <inkml:trace contextRef="#ctx0" brushRef="#br0" timeOffset="68936.23">19456 11430 0,'17'0'16,"1"0"-1,0 0-15,-1 0 0,1 18 16,17-18-16,0 17 16,1 1-16,17 0 15,-36-18-15,1 17 16,0-17-16,-1 18 16,-17-1-16,0 1 15,-17 0 1,17-1-16,-18 1 0,0 0 15,1 17-15,17-17 16,-18 17-16,0-17 16,1-1-16,-1 1 15,18-1-15,-18 1 16,1 0-16</inkml:trace>
  <inkml:trace contextRef="#ctx0" brushRef="#br0" timeOffset="69657.86">24201 11889 0,'0'-36'16,"0"72"-16,-18-72 0,0 36 15,1 0-15,-1 18 0,-35 35 16,18-18 0,17 0-16,1 1 0,-1 34 15,18-52-15,35 17 16,-17-17-16,17-18 15,18-18 1,-18 1-16,1-1 0,-1-35 16,-18 18-16,-17 17 15,0-17-15,0 17 0,0 1 16,-17-1-16,-1 18 16,18 18-1,35 17 1,-17-18-16,0 1 0,17 0 15,-17-18-15,17 17 0,0 1 16,-17-18-16,0 0 16</inkml:trace>
  <inkml:trace contextRef="#ctx0" brushRef="#br0" timeOffset="69868.42">24412 11342 0,'36'-18'0,"-72"36"0,89-53 16,18-1-16,-36 19 15,53-19 1,-70 36-16,-1 0 0,1 0 15</inkml:trace>
  <inkml:trace contextRef="#ctx0" brushRef="#br0" timeOffset="70041.38">24536 11342 0,'17'53'0,"-34"-106"0,34 141 16,-17-70-16,0 17 0,18 0 15,0-17-15,-1 17 16,1-35 0,-18 18-16,35-18 15,-17-18-15</inkml:trace>
  <inkml:trace contextRef="#ctx0" brushRef="#br0" timeOffset="70198.29">24765 11448 0,'0'0'0,"0"35"0,0 0 15,18 0 1,-1-35-16,1 0 0,17 18 16,-17-36-1</inkml:trace>
  <inkml:trace contextRef="#ctx0" brushRef="#br0" timeOffset="70553.64">24941 11307 0,'0'0'16,"18"0"-16,17-18 15,1 18 1,-19 0-16,1-18 0,17 18 15,-17 18-15,-1-18 0,-17 18 16,18-18-16,-18 17 0,0 1 16,0 35-1,0-18-15,0-17 0,0 17 16,0 0-16,0 18 16,0-18-16,18-17 0,-18 0 15,-18-36 16,-17 0-15,17 18-16,1 0 16,-19 0-16,36 18 15,0 0 1</inkml:trace>
  <inkml:trace contextRef="#ctx0" brushRef="#br0" timeOffset="70831.95">25488 11324 0,'-17'18'31,"-19"-1"-16,19 19-15,-1-19 0,0 19 0,18 17 16,0-36 0,0 18-16,18-17 15,0 0-15,-1-18 0,19 17 16,-19-17 0,1 0-16,-1-17 0,1-1 15</inkml:trace>
  <inkml:trace contextRef="#ctx0" brushRef="#br0" timeOffset="71192.79">25629 11342 0,'0'0'0,"18"0"16,0 0-16,17 0 15,-17 0-15,-1 17 16,1-17-16,-18 18 16,-18 0-1,1-1-15,17 1 16,-18 0-16,18-1 16,0 1-1,18 0-15,-1-1 0,1 18 16,-1-35-16,-17 18 15,0 0-15,-17-18 16,-1 0-16,-35 0 16,36 0-1,-19 0 1,19 0-16,17 17 16</inkml:trace>
  <inkml:trace contextRef="#ctx0" brushRef="#br0" timeOffset="71510.95">25806 11307 0,'17'0'15,"1"0"-15,17 17 16,1-17-16,-19 18 0,36-1 15,-35 1-15,-1-18 16,1 18-16,0-1 0,-1 1 16,-17 0-1,0-1-15,0 1 16,-17 17-16,17-17 16,-18-1-16,-17 19 15,17-19-15,18 19 0,-18-19 16,1 1-16,-1 0 0,-17-1 15,17 1 1,-17 0-16</inkml:trace>
  <inkml:trace contextRef="#ctx0" brushRef="#br0" timeOffset="72166.37">30445 11906 0,'-18'-17'15,"0"17"-15,1-18 0,-1 18 16,-35 35-16,18-17 16,0 17-16,-1 0 0,1 36 15,35-36-15,0 1 16,35-1-1,1-35-15,-1 0 0,18 0 16,35-35-16,-53 17 16,-17-17-16,17-18 15,-35 17-15,0 1 16,-17 18-16,17 34 16,0 1-1,0-1-15,0 1 0,35 17 16,-17-17-16,-1 0 15,18-1-15,1 19 16,-19-36-16,-17-18 16,0 0-1,0-17-15</inkml:trace>
  <inkml:trace contextRef="#ctx0" brushRef="#br0" timeOffset="72350.37">30568 11448 0,'35'0'15,"-70"0"-15,106-18 0,-36 18 16,36-35 0,-18 35-16,17-18 15,-52 18-15,-18-18 16</inkml:trace>
  <inkml:trace contextRef="#ctx0" brushRef="#br0" timeOffset="72505.94">30727 11465 0,'18'53'16,"-36"-106"-16,36 124 0,-1-36 0,1-17 15,0 17 1,-1-17-16,1-1 0,-1 1 15,1-18-15,0 0 16</inkml:trace>
  <inkml:trace contextRef="#ctx0" brushRef="#br0" timeOffset="72667.69">30974 11553 0,'0'0'15,"0"36"-15,0-19 16,0 1-16,18 0 16,-18-1-16,17-17 0,1 18 0,-1-18 15,1 0-15,-18-18 16</inkml:trace>
  <inkml:trace contextRef="#ctx0" brushRef="#br0" timeOffset="72989.07">31150 11412 0,'0'0'16,"18"0"-16,0 0 0,-1 0 15,36 0 1,-35 0-16,17 18 16,-35 0-16,18-18 0,-18 35 15,0 0-15,0 0 16,0 1-16,0-1 15,0 18 1,0-35-16,0-1 16,0 1-16,-18-18 47,0-18-32,1 18-15</inkml:trace>
  <inkml:trace contextRef="#ctx0" brushRef="#br0" timeOffset="73334.09">31644 11412 0,'18'-17'15,"-36"17"17,18 17-17,-17 1-15,-1 0 0,-17-1 16,17 1-16,0 17 15,1-17-15,34 17 16,1-17 0,17 17-16,-35-17 15,18-1 1,0 1-16,-1-18 16,-17 18-16</inkml:trace>
  <inkml:trace contextRef="#ctx0" brushRef="#br0" timeOffset="73578.86">31785 11430 0,'0'18'16,"18"-1"-1,-18 1-15,18-18 0,-1 35 16,1-17-16,-18-1 0,35 1 16,-17-18-1,17 0-15,-17 0 0,-1 0 16,1 0-16,0-18 16</inkml:trace>
  <inkml:trace contextRef="#ctx0" brushRef="#br0" timeOffset="73767.85">31962 11483 0,'0'0'0,"-18"35"0,18 0 0,0-17 15,0 17-15,18 18 16,-18-35-16,17 0 15,-17-1-15</inkml:trace>
  <inkml:trace contextRef="#ctx0" brushRef="#br0" timeOffset="74114.27">32050 11395 0,'18'0'15,"-1"0"1,36 17 0,-18 1-1,-17-18-15,0 18 0,-1-1 16,1-17-16,17 18 15,-17 0-15,17-1 16,-17-17 0,-18 18-16,0-1 15,0 1 1,-18 0-16,-17 17 16,17-17-16,1-1 15,-1 1-15,0 0 0,1 17 0,-19 0 16,19-17-16,-1-1 15</inkml:trace>
  <inkml:trace contextRef="#ctx0" brushRef="#br1" timeOffset="126926.7">25453 8784 0,'18'0'16,"-18"-17"-16,17 17 31,-17-18 16,-17 18-32,17-18 1,-18 18-16,0-17 16,1 17-16,-1 0 15,0-18-15,1 18 0,-1-18 16,-35 1-1,18 17-15,-53-18 16,52 18-16,-52-18 16,53 18-16,-18 0 15,18 0-15,-18 0 0,-35 0 16,52 0-16,-34 18 16,35-18-16,-36 18 15,18-1-15,18-17 16,-53 36-16,52-19 15,-17 1-15,18 0 0,-18-1 16,18 1-16,-36 17 16,36-17-16,0-18 15,0 17-15,-1 1 0,1 17 16,0-17-16,17 0 16,0 34-16,1-34 15,-1 35 1,1-35-16,-1-1 0,0 19 15,1-1-15,-1-17 16,18-1-16,-18 18 16,1-17-16,17 0 0,-18 17 0,18-17 15,-18 17 1,18-17-16,0-1 0,0 18 16,18-17-16,-18 0 15,0-1-15,18 36 16,-1-35-16,-17 0 0,18-1 15,17 1 1,-17-1-16,0 1 0,-1 0 16,18-1-16,1-17 0,17 36 15,-18-36-15,0 17 16,0-17-16,1 18 0,-1-18 16,0 18-16,18-18 0,35 17 15,-52-17-15,52 18 16,-53-18-1,18 0-15,0 0 0,-18 18 16,18-18-16,18 0 16,-18 0-16,17 0 15,-35 0-15,54 17 16,-54-17-16,0 0 16,36 18-16,-1-1 15,-34-17-15,-1 0 16,0 18-16,18-18 15,-18 0-15,1 0 16,-1 0-16,-17 0 0,34 0 16,-16-18-16,-19 18 15,19-17-15,-19 17 0,36-35 16,-17 35-16,-19-18 16,1 0-16,17 1 0,-17-1 15,17-17 1,-35 17-16,35-17 15,-17-1-15,17-16 16,-35 34-16,18-17 16,-1 17-16,1-17 0,17-36 15,-17 36-15,-18-18 16,0 35-16,0-17 16,0 0-16,-18-18 15,1 18-15,-1-1 0,0 1 16,-17 0-16,0-18 0,17 18 15,-35-1-15,-35-52 16,35 70-16,18-17 16,-18 0-16,0 17 0,-17 1 15,34 17-15,1 17 16,0-17-16</inkml:trace>
  <inkml:trace contextRef="#ctx0" brushRef="#br1" timeOffset="129080.73">13370 16598 0,'0'-17'0,"0"34"0,0-52 16,-35-18 0,17 35-16,-35 1 15,18-1-15,0 18 0,-53 0 16,35 0-16,0 18 16,18 17-16,-1 0 0,-34 53 15,52-35-15,0 53 16,18-53-1,18 0-15,53 18 16,-36-54-16,18 1 0,0-18 16,70 0-1,-70-35-15,-18 17 0,54-53 16,-72 36-16,-17-18 16,0 18-16,-35-53 15,17 52-15,-17 1 0,-18-18 16,36 53-16,-1 0 15,18 71 1,0-36-16,18 18 16,-1 0-16,18 0 0,54 35 15,-36-53-15,52 1 16,-52-36-16,0 0 16,0 0-1</inkml:trace>
  <inkml:trace contextRef="#ctx0" brushRef="#br1" timeOffset="129395.57">13511 15910 0,'18'0'16,"0"-17"-1,35-1-15,-18 0 16,-17 1-16,17 17 0,0-18 15,-17 18 1,-36 18 0</inkml:trace>
  <inkml:trace contextRef="#ctx0" brushRef="#br1" timeOffset="129608.63">13529 15928 0,'0'0'16,"0"18"-16,0-1 0,0 18 0,0 36 16,0-18-1,0-18-15,0 53 16,18-52-16,-1-19 0,-17 1 16,36 0-16,-1-1 15,-17-17-15,17 0 16,0-17-16,-17-1 0,-1 0 15</inkml:trace>
  <inkml:trace contextRef="#ctx0" brushRef="#br1" timeOffset="129898.07">13829 15998 0,'35'0'16,"-35"18"-16,35 0 16,-17-1-16,-18 19 15,18-1-15,-18-17 16,-18 35-16,0-36 0,18 1 16,0-1-16,0 1 15,18-18 1,0 0-16,-1 0 15,19 0-15,-19 0 16,1 0-16,17 0 0,-17 0 16,-1 0-16</inkml:trace>
  <inkml:trace contextRef="#ctx0" brushRef="#br1" timeOffset="130359.69">14076 15893 0,'17'-18'16,"1"18"0,17 0-1,-17 0-15,17 18 16,-17-18-16,17 17 16,-17-17-16,0 36 15,-18-19-15,17 18 0,-17 1 16,18 52-16,-1-53 15,1 18 1,0-18-16,-18-17 0,0 0 16,0-1-16,-18-17 15,0 0-15,-17 0 16,0-17-16,17 17 16,-17-36-1,17 19-15,1 17 16</inkml:trace>
  <inkml:trace contextRef="#ctx0" brushRef="#br1" timeOffset="130737.1">14728 15893 0,'0'0'16,"18"0"-16,-18 17 16,-18-17-16,-17 18 15,18 0-15,-1-1 16,-17 1-16,-1-18 0,-17 35 15,36-17-15,-1-18 16,1 17-16,17 1 0,17 0 16,18 17-1,1-17-15,-1-18 16,36 35-16,-54-17 16,18-18-16,1 17 15,-19 1-15,1-1 0,0 1 16</inkml:trace>
  <inkml:trace contextRef="#ctx0" brushRef="#br1" timeOffset="131121.99">14887 15946 0,'18'0'16,"35"0"-16,-36 0 16,1 0-16,17 0 15,1 17-15,-19 1 16,1-1-16,-18 1 16,-18-18-16,1 18 15,-19-18-15,36 17 16,-17 1-16,17 0 0,17-1 15,1-17 1,0 0-16,17 18 0,-17-18 16,17 18-16,0-1 15,-35 1-15,0 0 16,-18-18-16,-17 17 0,18-17 16,-54 18-1,36-18-15,17 17 0,-17-17 16,17 0-16,36-17 15</inkml:trace>
  <inkml:trace contextRef="#ctx0" brushRef="#br1" timeOffset="131515.64">15222 15893 0,'0'17'15,"18"1"1,17 0 0,1-1-16,-19-17 0,18 0 15,18 18-15,-17-18 16,-1 17-16,-17-17 15,17 18-15,-17 0 16,-1-1 0,1-17-16,-18 18 15,-18 0 17,18-1-17,-17-17-15,-1 18 16,0 0-16,1-1 15,-19 19-15,19-19 16,-19 1-16,-34 52 16</inkml:trace>
  <inkml:trace contextRef="#ctx0" brushRef="#br1" timeOffset="136124.9">24888 10107 0,'-52'-18'15,"34"18"-15,-17 0 0,-18 0 16,35 18-1,-35 17-15,18-17 16,0 0-16,17 17 0,-17-17 16,-1 70-16,19-53 15,-1 18-15,18 18 16,0-19-16,0 90 16,35-90-16,-17 19 0,17-18 15,18-18-15,53 36 16,-71-36-16,18-35 15,0 18-15,0-18 0,53-36 16,-53 19-16,35-54 16,-70 36-16,17 0 15,-17-18-15,-18 0 0,0 0 16,0-71-16,-18 72 16,-35-37-1,18 36-15,0 18 0,-36 0 16,36 0-16,-1 35 15,1-18-15,-18-17 16</inkml:trace>
  <inkml:trace contextRef="#ctx0" brushRef="#br1" timeOffset="137950.01">23460 9049 0,'17'0'31,"1"0"-15,-18-18-1,-18 18 32,-17 0-31,17 0-16,-34-18 15,16 18-15,-52 0 16,35 0-16,0 0 0,-17 0 16,17 0-16,-88 0 15,52 0-15,19 0 16,-18 0-16,0 0 0,17-17 15,-17 17-15,0 0 0,-89-18 16,89 1-16,0 17 16,0-18-16,-1 18 0,1-18 15,0 18-15,-88-17 16,-1 17 0,89 0-16,-18 17 0,18 1 15,-106 0-15,88-1 16,18 1-16,0-1 0,0 1 15,-54 0-15,72-1 16,17-17-16,-18 18 16,36 0-16,-53 17 15,53-35-15,17 18 0,-17-1 16,17 1-16,-17 17 16,17-17-16,1-1 0,-1 1 15,18 0 1,0-1-16,0 1 15,0 0 1,35 17-16,-17-17 16,52 17-1,-34-18-15,52 36 0,-35-35 16,17 0-16,54 17 16,-71-35-16,17 18 15,89-1-15,-88 1 16,17-18-16,0 17 15,0-17-15,18 0 0,-18 0 0,124 0 16,-89 0 0,1-17-16,-1 17 0,-17 0 15,18 0-15,87 0 16,-123 0-16,-17 0 0,0 0 16,87 0-16,-87 0 15,-1 0-15,1 0 16,17 0-16,71 0 15,-89-18-15,-17 18 0,18 0 16,-18 0-16,0-17 0,0 17 16,0-18-16,0 0 0,-18 18 15,71-17-15,-71-1 16,53-17 0,-70 35-16,17-18 0,0-17 15,-17 35-15,-18-18 16,0 1-16,0-1 15,0 0-15,0-17 0,-18 0 16,1 17-16,17-17 0,-18 0 16,0-1-16,18 1 0,-35-18 15,17 18-15,1 17 16,-54 0-16,-17 18 16,18 18-1</inkml:trace>
  <inkml:trace contextRef="#ctx0" brushRef="#br1" timeOffset="140095.53">16281 16387 0,'-18'0'16,"0"0"-16,36 0 31,17 0-31,1 0 16,-19 0-16,19 0 0,34 0 16,-52 0-1,17 0-15,-17 0 0,-18 17 16,0 1-16</inkml:trace>
  <inkml:trace contextRef="#ctx0" brushRef="#br1" timeOffset="140207.32">16334 16722 0,'70'0'16,"-140"0"-16,193-18 0,-88 0 0,54-35 15</inkml:trace>
  <inkml:trace contextRef="#ctx0" brushRef="#br1" timeOffset="141037.66">17392 16492 0,'0'-17'15,"0"-1"-15,0 0 16,-18 1-16,1 17 0,-19 0 16,19 0-16,-19 0 15,-16 35-15,16 0 16,-17 18-16,36-17 15,-1 34 1,18-35-16,53 18 16,-35-53-16,70 18 15,-35-18-15,17-35 16,-34 17-16,17-17 16,-36-1-16,-17 19 15,18-18-15,-18 17 16,-18 18-16,18 35 15,0 0-15,18 71 16,-1-35-16,1-1 16,17-17-16,18 71 15,-35-71-15,17 0 16,-35-18-16,18 35 16,-36-52-16,1 17 0,-19-17 15,-34 0-15,17-18 16,-53-18-1,35 0-15,-52-17 16,52 17-16,18-17 16,-17 35-16,35-17 0,-36-1 15,53 18-15</inkml:trace>
  <inkml:trace contextRef="#ctx0" brushRef="#br1" timeOffset="142622.19">18168 15734 0,'0'0'0,"-18"-18"0,18 1 16,0-1-16,-17 0 15,-1 18-15,1 0 16,-19 18-1,19 0-15,-36 52 16,35-17-16,-17 88 16,35-70-16,0 88 15,17-89-15,36 71 16,-17-70-16,-1-18 0,53 52 16,-53-69-1,1-1-15,-1 0 0,0-17 16,-17 17-16,-1-17 15,-17 0-15,18-18 0,-18 17 0</inkml:trace>
  <inkml:trace contextRef="#ctx0" brushRef="#br1" timeOffset="144073.28">18680 15946 0,'0'17'16,"0"1"-1,17 88-15,-17-53 16,18 17-16,17 54 16,-35-54-16,18 36 15,-1-53-15,19 17 16,-19-52-16,1 0 16,17-1-16,-17-17 15,0-17-15,-1-19 16,1 1-16,-18 0 0,17 17 15,-17 1-15,0-1 16,0 36 0,18 17-1,0 0-15,-1 0 0,19-17 16,34 0 0,-35-1-16,18-17 0,36-35 15,-54 17-15,0-17 16,0-35-16,-35 34 15,0 1-15,-17-18 0,-18 0 16,-1 18-16,-34-71 16,34 53-16,-34-17 15,35 52-15,17 18 16,0 0-16,36 18 16,0-1-16</inkml:trace>
  <inkml:trace contextRef="#ctx0" brushRef="#br1" timeOffset="145302.33">19826 16616 0,'0'-18'15,"18"18"1,-18-17-16,0-1 16,-18 0-1,0 18 1,1-17-16,-1 17 15,1 0-15,-1 17 16,-17 1-16,17-18 16,0 35-16,18-17 15,-17-1-15,17 1 0,0 35 16,17-18-16,19 1 16,-19-19-16,36 1 15,-18-18-15,-17 0 16,35-18-1,-35-17-15,-1 35 16,-17-18-16,0 1 0,0-1 16,0 0-16,0 1 0,-17-1 15,-1 0-15,18 36 47,18 17-31,-1-17-16,1 17 15,0-17-15,17 0 0,18 17 16,-36-17-16,19-1 16,-19-17-16,1 18 15,-18-1 1</inkml:trace>
  <inkml:trace contextRef="#ctx0" brushRef="#br1" timeOffset="150868.43">19438 15487 0,'18'0'31,"-1"0"-15,1 0-16,35 0 16,-18 0-1,18-18-15,-35 18 16,-1 0-16,1 0 0,0 0 16,-1 0-16,-34 0 31,-19 36-16,1-36-15</inkml:trace>
  <inkml:trace contextRef="#ctx0" brushRef="#br1" timeOffset="151196.74">19456 15505 0,'17'0'32,"1"17"-17,0 1-15,-1-18 16,-17 35-16,18-17 0,0 52 16,-18-17-16,0-17 15,0 16-15,17 19 16,1-53-16,-1-1 15,19 1-15,-19 0 0,19-18 16,17 0-16,-18 0 16,0 0-16,-17-18 0,17 18 15,-17-18 1,-36 18 0</inkml:trace>
  <inkml:trace contextRef="#ctx0" brushRef="#br1" timeOffset="151603.21">19967 15540 0,'18'0'47,"17"18"-47,-17-1 15,17 18-15,-17-17 16,-1 0-16,-17-1 0,0 19 15,-17-19-15,-1 36 16,0-35-16,-17 17 16,18-17-16,17-1 15,0 1-15,17-18 16,1 0-16,17 18 16,18-18-16,-35-18 15,17 18 1,-17 0-16</inkml:trace>
  <inkml:trace contextRef="#ctx0" brushRef="#br1" timeOffset="152057.8">20232 15487 0,'0'-18'15,"17"18"-15,1 0 16,0 0-16,-1 0 16,1 0-16,0 18 15,-1-18-15,1 0 16,-18 18-16,18-18 0,-1 0 15,1 0 1,-18 35-16,0-17 16,0 34-1,0-34-15,0 17 0,0 1 16,17 17 0,1-18-16,-18 0 0,18 0 15,-1-17-15,1 17 16,0-17-16,-36-18 15,-17-18 1,17 18-16,-52-17 16,34 17-1,1 0-15,0 0 0,17 0 16,-17 17-16</inkml:trace>
  <inkml:trace contextRef="#ctx0" brushRef="#br1" timeOffset="153721.04">21008 15769 0,'0'0'16,"18"0"-16,17 0 15,0 0-15,36 18 16,-18-18-16,-18 0 16,0-18-16,18 18 15,-35 0-15</inkml:trace>
  <inkml:trace contextRef="#ctx0" brushRef="#br1" timeOffset="153983.24">21131 15787 0,'18'35'15,"-18"-17"-15,0 52 16,0-34-16,0 16 15,-18 90-15,18-89 16,0 17-16,0-17 16,18 0-16,0 0 15,-1 0-15,19-18 0,-19-17 0,19-1 16,-1 1-16,35 0 16,-34-18-16,-1 0 0,0 0 15,-17 0-15,17 0 16,-17 0-16</inkml:trace>
  <inkml:trace contextRef="#ctx0" brushRef="#br1" timeOffset="155729.45">22137 16210 0,'0'-17'15,"0"-1"1,0 0 0,0 1-16,-18 17 15,1-18-15,-1 18 16,0 0-16,-17 18 16,0-1-16,17 1 15,0 0-15,1-1 0,-1 18 16,1-17-16,17 17 0,0 1 15,0-1-15,17 0 0,18 0 16,-17 1-16,53-1 16,-36-35-16,35 0 15,-34 0-15,-1-18 16,-35 1-16,18-1 16,-18 0-16,-18-17 15,18 18-15,-18-1 0,18-17 0,-17-1 16,-1 19-1,18-1-15,18 18 16,-1 53 0,1-35-16,0 17 15,17 0-15,0 18 16,-17-35-16,-1-1 0,1 1 16,0 0-16,-1 17 15</inkml:trace>
  <inkml:trace contextRef="#ctx0" brushRef="#br1" timeOffset="158582.03">22437 15787 0,'17'-18'31,"19"18"-15,-1 0-1,-17 0-15,17 0 0,0-17 16,0 17-16,-17 0 16</inkml:trace>
  <inkml:trace contextRef="#ctx0" brushRef="#br1" timeOffset="158779.05">22507 15787 0,'0'0'0,"0"17"0,18 1 16,-18 17-16,0-17 0,0 17 15,0 1-15,0-19 16,0 18-16,18-17 0,-18 0 15,17-1-15,1 1 16,-1-18-16,19 0 16,-19 0-16,1-18 15</inkml:trace>
  <inkml:trace contextRef="#ctx0" brushRef="#br1" timeOffset="159037.74">22737 15840 0,'17'0'15,"18"17"-15,-17 1 16,17 17-16,-35-17 16,0 17-16,0-17 15,0-1-15,-17 1 16,17 0-1,-18-1-15,18 1 16,18-18-16,17 18 16,-17-18-16,17 0 15,-17-18-15</inkml:trace>
  <inkml:trace contextRef="#ctx0" brushRef="#br1" timeOffset="159422.06">22966 15787 0,'17'0'16,"1"0"-1,0-18-15,17 18 16,0 0-1,-17 0-15,0 0 0,-1 0 16,1 35 0,-18-17-16,18 53 15,-18-36-15,0-17 16,0 17-16,0 0 0,17 18 16,-17-35-16,0-1 15,0 1-15,-17-36 31,-1 18-15,0-17-16,1-1 16,-1 0-1</inkml:trace>
  <inkml:trace contextRef="#ctx0" brushRef="#br1" timeOffset="159750.27">23477 15787 0,'18'0'16,"-18"-18"-16,18 18 15,-18 18 1,-18-1 0,-17 19-16,35-19 15,-18 1-15,0 17 0,18-17 16,0 0-16,0 17 16,18-18-16,0 1 0,-1 0 15,1-1-15,0 1 16,-1-18-16,1 18 0,0-18 15,-1 0-15,1 0 16</inkml:trace>
  <inkml:trace contextRef="#ctx0" brushRef="#br1" timeOffset="160083.65">23671 15840 0,'18'0'16,"0"17"-16,-1-17 0,19 18 16,-19 0-1,1-18-15,0 17 0,-18 1 16,0 0-16,-18-1 15,18 1-15,-18-1 16,-17 1-16,35 0 16,0-1-16,0 1 15,18-18 1,17 0-16,0 0 16,-17 0-16,17 0 15,-17 0-15</inkml:trace>
  <inkml:trace contextRef="#ctx0" brushRef="#br1" timeOffset="160489.31">23936 15734 0,'18'18'15,"17"-1"1,-17 1 0,-1-1-16,18 1 0,36 17 15,-36-17-15,1 0 16,34-1-1,-52 1-15,17-18 0,-17 18 16,-18-1 0,0 1-16,-36-1 15,19-17-15,-1 18 0,0 0 16,-17-18-16,18 17 0,-19 1 16,19 0-16,-1-18 15,18 17 1,0 1-16</inkml:trace>
  <inkml:trace contextRef="#ctx0" brushRef="#br1" timeOffset="161166.53">18009 9790 0,'18'0'32,"53"0"-17,-36 0-15,35 17 0,-17-17 0,124 18 16,-72 0-16,107-1 15,-106-17 1,0 0-16,88 0 16,-53 0-16,-106 0 15,1 0-15</inkml:trace>
  <inkml:trace contextRef="#ctx0" brushRef="#br1" timeOffset="162063.34">24589 16510 0,'17'0'0,"1"18"15,0-18-15,-1 17 0,-17 1 16,0 17-16,-17-17 16,-19 35-1,19-18-15,-54 18 16,53-35-16,1-1 0,-1-17 16</inkml:trace>
  <inkml:trace contextRef="#ctx0" brushRef="#br1" timeOffset="162962.49">25277 16351 0,'0'-17'0,"0"-1"16,0 0-16,0 1 16,-18 17-16,0-18 0,1 18 15,-1-18-15,-17 18 16,-1 18-16,-16 35 15,34-35-15,0 17 0,18 53 16,0-70 0,0 17-16,53 0 15,-18-17-15,1-18 0,-1 0 16,0 0-16,18 0 0,0-35 16,-35 17-16,17-35 15,-35 35 1,-18-17-16,18 18 15,-17 17-15,17 17 16,0 18 0,17 1-16,1-19 15,17 19 1,1-19-16,16 1 16,-34-18-16,17 0 15</inkml:trace>
  <inkml:trace contextRef="#ctx0" brushRef="#br1" timeOffset="163265.79">25523 15734 0,'18'0'0,"0"-18"16,17 1-16,0 17 15,18-18-15,-17 18 16,-19-18-16,1 18 15,-1 0-15,-34 18 16,-1-18-16,1 0 16</inkml:trace>
  <inkml:trace contextRef="#ctx0" brushRef="#br1" timeOffset="163519.97">25576 15716 0,'0'0'0,"0"18"0,-17 0 16,17 17-16,0 18 15,0-36 1,0 19-16,17-1 0,-17 0 16,18 0-16,35 1 15,-35-19-15,17 1 16,0-18-16,-17 0 0,35 0 15,-36 0-15,1 0 16,0 0-16</inkml:trace>
  <inkml:trace contextRef="#ctx0" brushRef="#br1" timeOffset="164336.73">26053 15769 0,'0'-17'31,"0"34"-15,17 18-16,-17-17 16,18 17-16,-18 1 0,18 17 15,-1-36-15,1 36 16,-18-35-16,0-1 16,-18-17-1,18-17-15</inkml:trace>
  <inkml:trace contextRef="#ctx0" brushRef="#br1" timeOffset="164749.83">26141 15716 0,'17'-17'15,"19"17"1,-1 0-16,18-18 16,-18 18-16,-17 0 15,0 0-15,17 0 0,-18 18 16,1-18 0,0 17-16,-18 1 15,0 17-15,0-17 16,0-1-16,0 19 15,0-1-15,17 0 16,-17-17-16,18 35 16,-18-18-16,0-17 0,18 17 15,-18-17-15,-18-18 16,0 0 0,1 0-16,-1 0 15,-17 0-15,17 0 0,-35-18 16,36 18-16,-19 0 15,19 0 1</inkml:trace>
  <inkml:trace contextRef="#ctx0" brushRef="#br1" timeOffset="165322.19">26952 15699 0,'0'0'0,"18"0"15,0 0-15,-18-18 16,0 36 0,-18-18-1,-17 17-15,17 1 16,-35 17-16,18 18 15,17-18-15,18-17 16,0 17-16,18 1 16,-1-1-16,19 0 15,-1-35-15,-17 18 16,17-1-16,-17-17 0,-1 0 16,1 0-16</inkml:trace>
  <inkml:trace contextRef="#ctx0" brushRef="#br1" timeOffset="165712.23">27146 15716 0,'36'0'15,"-1"0"-15,18 0 16,-18 0-16,0 18 16,-17-18-16,0 0 0,-1 18 15,-34-1-15,-19 18 16,19 1 0,-19-1-16,19-17 15,17 17-15,0-17 16,17-18-16,-17 17 0,18-17 15,17 18 1,-17-18-16,0 17 16,-36 1-16,-17 0 15,17-18-15,0 0 16,-17 0-16,0 17 16,17-17-16,1 0 15</inkml:trace>
  <inkml:trace contextRef="#ctx0" brushRef="#br1" timeOffset="166094.75">27481 15734 0,'0'0'16,"18"0"-16,0 0 16,-1 0-1,1 0-15,35 18 16,-35-1-16,17 1 0,18-1 16,-36 1-1,19 0-15,-1-1 16,-17 1-16,-18 0 15,-18-18 1,0 17-16,-17 19 16,17-19-16,1 1 15,-1-1-15,0 1 16,18 0-16,-17 17 16,17-17-16,-18-18 15,18 17-15,0 1 16,-17-18-16</inkml:trace>
  <inkml:trace contextRef="#ctx0" brushRef="#br1" timeOffset="166757.17">24253 12506 0,'-17'0'0,"34"0"15,36 0 1,0 0-16,0-18 16,88 1-1,-52 17-15,-19 0 0,18 0 16,0 0-16,54 17 15,-89-17-15,17 18 16,-52 0-16</inkml:trace>
  <inkml:trace contextRef="#ctx0" brushRef="#br1" timeOffset="167770.38">27993 15716 0,'-18'0'0,"36"0"31,17 0-16,-17-17-15,52 17 16,-34 0-16,34 0 16,-34 0-16,-19 0 15,18 0-15,-17 0 0,0 0 16,-18 17 0,0 36-1,0 0 1,0 0-16,0 0 0,0 0 15,17 17-15,1 54 16,0-54-16,-18 1 0,17 0 16,1 34-16,-18-52 15,0 0-15,0-18 16,-18 1-16,1-1 0,-36 18 16,35-35-16,-17-18 15,0 17-15,17-17 0,-17 0 16,-1 0-16,19 0 0,-36-17 15,35 17-15,0-18 16,18 0 0</inkml:trace>
  <inkml:trace contextRef="#ctx0" brushRef="#br1" timeOffset="168014.37">28910 16228 0,'0'0'0,"18"-18"15,17 18-15,71 0 16,-53 0-16,53-17 15,-53 17-15,-18 0 0,-18 0 16</inkml:trace>
  <inkml:trace contextRef="#ctx0" brushRef="#br1" timeOffset="168170.6">29051 16051 0,'0'0'15,"18"71"-15,0-36 0,-1 1 16,18 52-16,-17-53 16,0 0-16,-1 1 0,-17-1 15,18 18 1</inkml:trace>
  <inkml:trace contextRef="#ctx0" brushRef="#br1" timeOffset="168854.27">29580 15681 0,'18'53'15,"0"0"-15,-1 70 16,1-52-16,0-1 16,-18 1-16,17 0 0,1 17 15,0-35-15,-1 0 16,-17-36-16,18 1 16,-1-18-16,1-18 15,-18 1-15,18-19 16,17 19-16,-17 17 15,-1 0-15,19 0 0,-1 17 16,0 1-16,-35 17 16,18-17-16,-18 17 0,0 0 15,0-17-15,-18 35 16,-35-35 0,36-1-16,-1-17 0,-17 0 15,17 0-15,0 0 16,18-17-16,0-1 0</inkml:trace>
  <inkml:trace contextRef="#ctx0" brushRef="#br1" timeOffset="169178.39">30268 16457 0,'0'0'16,"-35"0"-16,0 18 0,17-1 15,1 1-15,-1 17 16,18-17-16,0 0 16,18-1-16,17 1 15,0-18-15,18 0 16,-18-18-16,-17 18 16,0-17-16,-18-1 0,0-17 15,0 52 32,17 19-31,1-19-16,-1-17 0,1 0 15,0 0-15,17 0 16</inkml:trace>
  <inkml:trace contextRef="#ctx0" brushRef="#br1" timeOffset="169521.11">30092 15452 0,'18'0'0,"17"-18"15,-17 18-15,34-18 16,-16 18-16,-1 0 15,-17 0 1,-1-17-16</inkml:trace>
  <inkml:trace contextRef="#ctx0" brushRef="#br1" timeOffset="169732.68">30198 15452 0,'0'53'16,"0"-106"-16,0 123 0,0 1 15,0-36-15,0 0 16,17-17-16,1 17 0,0-17 0,-1 0 16,19-1-16,-19 1 15,1-18-15,0 0 16,-1 0-16,1 0 0</inkml:trace>
  <inkml:trace contextRef="#ctx0" brushRef="#br1" timeOffset="170017.23">30498 15540 0,'17'0'16,"1"0"-16,0 18 0,17 17 16,-18 0-16,1 0 15,0 1-15,-18-19 16,-18 19-16,0-36 16,18 17-16,-17-17 0,-1 0 15,18 18-15,18-18 31,17 0-15,-17 0 0</inkml:trace>
  <inkml:trace contextRef="#ctx0" brushRef="#br1" timeOffset="170467.7">30762 15434 0,'18'0'15,"0"0"-15,-1 0 16,36-18-1,-35 18-15,17 0 0,-17 0 16,-1 0-16,1 18 0,-18 0 16,0 17-1,0-17-15,-18 35 16,18-36 0,0 18-16,18 1 0,-18-19 15,18 36-15,-1-17 16,-17-19-16,18 1 0,-1-1 15,1 1 1,-18 0-16,-18-1 16,1-17-1,-1 18-15,1-18 0,-1 0 16,0 0 0,18 18-16</inkml:trace>
  <inkml:trace contextRef="#ctx0" brushRef="#br1" timeOffset="171394.62">31327 15311 0,'0'-18'0,"17"18"46,1 0-46,17 53 16,18 35 0,-18-35-16,1 18 0,-1-1 15,0 1-15,1 17 0,16 71 16,-16-71-16,-1-18 16,0 71-16,-17-70 15,0 0-15,-18-19 0,0 19 16,-18-18-16,-35 53 15,18-71-15,-18 18 16,0-18-16,0 1 0,-18 16 16,19-34-16</inkml:trace>
  <inkml:trace contextRef="#ctx0" brushRef="#br1" timeOffset="181801.93">9278 9719 0,'0'-18'15,"0"-17"-15,0 17 16,0 36 0,0 35-16,18 0 15,-18 0-15,35 53 16,0-53-16,-17-18 16,17 35-16,0-52 15,1 0-15,-1-18 16,-17 0-16,-18-36 0,17 19 15,-17-54-15,0 36 16,0 0-16,0-1 0,-17 19 16,17-1-1,0 36-15,17 17 16,1 0-16,0-17 16,34 17-16,-34-17 15,17-18-15,-17 0 0,17 0 16,-17 0-1,-18-18-15,-18-17 16,1 17-16,-19-35 16,19 36-16,17-1 15,-18 18-15,18-17 0</inkml:trace>
  <inkml:trace contextRef="#ctx0" brushRef="#br1" timeOffset="182112.15">9931 9984 0,'-18'17'16,"36"-34"-16,-54 52 0,19 0 16,17-17-16,17-1 15,-17 1-15,18-18 16,-18 18-16,18-18 0,-1 0 15,-17-18-15,18 18 16,-18-18-16,-18 1 16,18-1-16,-17 1 15,34 34 17,1-17-17,-18 18-15,18-18 0,-1 17 16,19-17-16,-19 0 0,-17-17 0,18 17 15</inkml:trace>
  <inkml:trace contextRef="#ctx0" brushRef="#br1" timeOffset="182534.05">10019 9543 0,'0'0'0,"0"-18"0,18 18 16,-1 0 15,1-18-15</inkml:trace>
  <inkml:trace contextRef="#ctx0" brushRef="#br1" timeOffset="182738.59">10019 9543 0,'-18'53'15,"36"-106"-15,-18 123 0,0-35 16,18-17-16,-18 17 0,17-17 16,18 35-1,-17-35-15,17-1 16,-17-17-16,0 0 0,-18-17 15,17 17-15</inkml:trace>
  <inkml:trace contextRef="#ctx0" brushRef="#br1" timeOffset="182983.74">10178 9525 0,'0'0'0,"17"0"15,1 18-15,0-18 0,-1 17 16,1 1-16,-18 0 16,0-1-1,0 1-15,0-1 0,-18 1 0,1 17 16,34-35 15,1 0-15,-1 0-16,1-17 0,0-1 15</inkml:trace>
  <inkml:trace contextRef="#ctx0" brushRef="#br1" timeOffset="183280.06">10354 9454 0,'0'0'0,"18"-17"15,-1 17 1,1 0-16,0 17 16,17 1-16,-17 0 15,-18-1-15,17 1 16,-17 0-16,18-1 0,-18 1 0,17 0 16,-17-1-1,-17-17 1,-1 0-1,1 0-15,-1-17 16,0 17-16,1 0 16,-1 0-16,18 17 0</inkml:trace>
  <inkml:trace contextRef="#ctx0" brushRef="#br1" timeOffset="184836.41">10354 10019 0,'0'53'16,"18"-18"-16,-18 18 0,17-18 16,1 53-16,0-35 15,-1 0 1,-17-17-16,0-19 0,0 1 16,0-36-1,0-17 1,18 17-16,-18 1 0,35-19 15,-17 36-15,17 0 16,-17 18 0,-18 0-16,17-1 15,-17 19-15,-17-19 16,17 1-16,-18-18 0,0 18 16,1-18-16,-1 17 0,1-17 15</inkml:trace>
  <inkml:trace contextRef="#ctx0" brushRef="#br1" timeOffset="185147.83">10654 10389 0,'0'0'0,"-18"36"16,18-19-16,18 1 15,0 0 1,-1-18-16,1 0 16,17 0-1,-35-18-15,18 18 0,-18-18 16,0 1 0,-18 17-1,18 17 1,18 1-16,-1 0 15,1-18 1,0 0-16,-1 0 16,-17-18-16</inkml:trace>
  <inkml:trace contextRef="#ctx0" brushRef="#br1" timeOffset="185348.37">10654 9878 0,'18'-18'16,"-1"18"0,1 0-1,-1 0 1</inkml:trace>
  <inkml:trace contextRef="#ctx0" brushRef="#br1" timeOffset="185481.22">10672 10037 0,'17'35'16,"-34"-70"-16,52 87 0,0-34 15,-17 0-15,-1-18 16,1 0-16</inkml:trace>
  <inkml:trace contextRef="#ctx0" brushRef="#br1" timeOffset="185714.84">10830 9931 0,'0'0'16,"18"17"-16,-18 1 0,18 0 16,-18-1-16,0 1 15,17 0-15,-17-1 16,0 1 0,18-18-1,-18-18-15</inkml:trace>
  <inkml:trace contextRef="#ctx0" brushRef="#br1" timeOffset="186037.35">10918 9843 0,'0'0'16,"0"-18"-1,18 18-15,0 0 16,-1 0-16,1 0 15,0 18-15,-1 17 16,1-18-16,0 19 16,-18-19-1,17 1-15,-17 0 0,18 17 16,-18-17-16,18 17 16,-18-18-16,0 1 15,-18-18 1,0 18-1,1-36-15,-19 18 16,19 0-16,-1 0 16,0 0-1,1 0-15</inkml:trace>
  <inkml:trace contextRef="#ctx0" brushRef="#br1" timeOffset="187628.28">15734 9684 0,'0'17'0,"18"1"16,-18 17-16,35 54 15,-35-54-15,35 35 16,-17-34-16,-1-1 16,19 0-16,-19-17 15,1-1-15,17-17 16,-35-17-16,18-1 16,-18 1-16,0-1 15,17 0 1,-17 1-16,18 17 15,-18 17-15,35 1 16,1 0-16,-1-18 16,0 0-1,-17 0-15,0 0 0,-1-18 16,1 0-16,-18-17 16,0 0-16,-35-18 15,17 18-15,0-1 0,1 19 16,-19-19-16,19 19 15,17 34-15</inkml:trace>
  <inkml:trace contextRef="#ctx0" brushRef="#br1" timeOffset="187977.7">16404 9966 0,'0'0'0,"-17"0"32,17 35-32,0-17 15,0 17-15,0-17 16,0 17-16,17 0 16,-17-17-16,18-18 15,-1 0-15,-17-18 16,18 1-1,-18-19 1,0 19-16,0-1 16,18 36 15,-1-1-31,19 1 16,-19 0-1,1-18 1</inkml:trace>
  <inkml:trace contextRef="#ctx0" brushRef="#br1" timeOffset="188227.94">16281 9543 0,'0'0'0,"17"0"16,19 0 0,-19 0-1,19 0 1</inkml:trace>
  <inkml:trace contextRef="#ctx0" brushRef="#br1" timeOffset="188385.36">16281 9648 0,'35'53'0,"-35"-35"15,18 17-15,-1-17 16,1 0-16,0-1 0,-1-17 15,1 0 1,-1 0-16</inkml:trace>
  <inkml:trace contextRef="#ctx0" brushRef="#br1" timeOffset="188606.73">16439 9613 0,'18'0'16,"0"0"-16,-1 18 0,1-1 16,0 1-1,-18 0-15,0-1 0,0 1 16,0 0-16,0-1 16,17-17 15,1-17-16</inkml:trace>
  <inkml:trace contextRef="#ctx0" brushRef="#br1" timeOffset="188924.09">16598 9490 0,'0'0'15,"18"0"-15,-1 0 16,19 0 0,-1 17-1,-17-17-15,-18 18 0,17-18 16,1 18-16,-18-1 16,18 19-16,-18-19 15,0 1 1,-18-18-1,0 0 1,1 0 0,-1 0-1,0 0 1</inkml:trace>
  <inkml:trace contextRef="#ctx0" brushRef="#br1" timeOffset="189495.12">16845 9895 0,'0'0'16,"0"53"-16,0-17 15,18 17-15,-18-18 16,17 18-16,-17 0 0,36 17 16,-36-35-16,17-17 0,-17 0 15,0-36 16,0 0-15,18 1-16,-18-1 0,18 18 16,-1 0-16,19 18 15,-19-1-15,1 19 0,-18-19 16,0 19-16,0-1 16,-18-17-16,1-1 15,-1 1-15,-17 0 16,-1-18-16,1-18 15,35 0-15</inkml:trace>
  <inkml:trace contextRef="#ctx0" brushRef="#br1" timeOffset="189769.35">17022 9895 0,'17'-17'16,"-17"-1"-16,35 1 15,-17 17 1,0 0-16,-1-18 0,1 18 16</inkml:trace>
  <inkml:trace contextRef="#ctx0" brushRef="#br1" timeOffset="189896.7">17004 9984 0,'18'35'16,"-36"-70"-16,53 88 0,-17-36 0,17 1 15,-17-18-15,-1 17 16,1-17-16,0 0 16</inkml:trace>
  <inkml:trace contextRef="#ctx0" brushRef="#br1" timeOffset="190047.01">17180 9984 0,'0'0'16,"0"17"-16,0 19 16,0-19-16,0 1 15,18-1-15,0-17 16</inkml:trace>
  <inkml:trace contextRef="#ctx0" brushRef="#br1" timeOffset="190380.77">17233 9825 0,'18'0'0,"-1"18"16,1-18-1,0 0-15,-1 0 16,1 17-1,-18 1 1,0-1-16,18 19 16,-18-19-16,17 36 15,1-17-15,0-19 16,-18 1-16,0-1 0,-18-17 47,-17 0-47,17 0 15,0 0-15,-17 0 16,17 18-16</inkml:trace>
  <inkml:trace contextRef="#ctx0" brushRef="#br1" timeOffset="194425.4">17092 9966 0,'0'-18'47,"18"18"-31,-1 0 15,1 0-31,0 0 15,-1 0-15,1 18 16,0 0 0,-1-1-16,-17 1 15,0 0 1,0-1 0,0 1-1,-17-1-15,17 1 16,0 0-1,0-1-15,0 1 16,17-18-16,1 0 16,17 0-1,-17 0-15</inkml:trace>
  <inkml:trace contextRef="#ctx0" brushRef="#br2" timeOffset="202082.85">9366 12912 0,'-17'0'0,"17"-18"47,0 36-16,0 17-15,0 18-16,0-18 16,35 71-16,-17-71 15,34 36-15,-16-36 16,-19-17-16,1-1 0,17 1 16,1-18-16,-19 0 15,-17-18-15,18 1 16,-18-1-16,-18-52 15,18 52-15,0-17 16,-17 17-16,17 0 0,0 1 16,0 34-16,17 1 15,-17 0 1,18-1-16,35 36 16,-18-35-16,-17-1 0,17 1 15,0-18-15,-17 0 16,0 0-16,-1-18 0,-17 1 15,0-1-15,-17-52 16,-1 34-16,-17-17 16,17 18-16,-17 0 15,17 0-15,0-1 0,1 19 16,-1-19-16,36 54 16,-18 0-1</inkml:trace>
  <inkml:trace contextRef="#ctx0" brushRef="#br2" timeOffset="202488.01">10019 13106 0,'0'0'0,"-18"0"0,1 17 16,17 36 0,0-17-16,0-1 15,0-18-15,0 19 0,35 17 16,-17-36-16,17-17 16,-18 0-1,1 0-15,-18-17 0,18-1 16,-18 0-16,0-35 15,-18 18-15,0 0 16,1 17-16,-1 1 16,18 34-1,18 19 1,17-19-16,0 18 16,1-17-16,-19 0 0,1-1 15,17-17-15,-17 18 16,-1-18-16,-17-18 15</inkml:trace>
  <inkml:trace contextRef="#ctx0" brushRef="#br2" timeOffset="202898.6">9966 12700 0,'-18'0'15,"18"-18"1,18 1 0,-18-1-16,35 0 15,-17 1-15,0-1 16,-1 18-16,1-17 0,-1 17 0,1 0 15,-18-18-15</inkml:trace>
  <inkml:trace contextRef="#ctx0" brushRef="#br2" timeOffset="203082.59">10037 12718 0,'17'53'0,"-34"-106"0,52 123 16,-18-52-16,-17 17 0,18-17 15,17-1-15,-17 1 16,17-18 0,-17 0-16,17-18 15,-35 1-15</inkml:trace>
  <inkml:trace contextRef="#ctx0" brushRef="#br2" timeOffset="203260.06">10283 12700 0,'0'0'0,"18"53"15,-18-35-15,0-1 0,18 1 16,-1-1-1,1-17-15,0 0 16</inkml:trace>
  <inkml:trace contextRef="#ctx0" brushRef="#br2" timeOffset="203601.02">10301 12488 0,'18'0'16,"-18"18"-16,17-18 16,19 0-1,-1 0-15,-17 0 0,-1 0 16,1 0-16,0 0 16,-18 18-16,17 17 15,1-17-15,17 34 16,-17-16-1,-1-1-15,1-17 0,17 17 16,-17-17-16,-18-1 16,0 1-1,-18-18-15,-17 0 16,17-18-16,1 18 16,-1 0-16,0 0 15,1 0-15,-1 0 16,18 18-16</inkml:trace>
  <inkml:trace contextRef="#ctx0" brushRef="#br2" timeOffset="204327.97">9807 13653 0,'-17'0'0,"34"0"0,-17 17 15,18 36 1,0 0-16,34 35 15,-16-53-15,-19 1 0,36 17 16,-35-36 0,0 1-16,-18-36 31,-18-17-31,18 0 0,0-1 16,0 19-16,0-36 15,18 53-15,-1-18 16,18 18-16,-17 18 0,17 17 15,-17-17-15,0 35 16,-18-36-16,0 1 16,0 0-16,-18-1 0,0-17 15,-17 18 1,17-18-16,-17 0 16,35-18-16,0 1 0</inkml:trace>
  <inkml:trace contextRef="#ctx0" brushRef="#br2" timeOffset="204729.24">10407 13882 0,'-18'-18'0,"1"18"15,-1 18 1,0 17 0,18-17-16,0-1 0,0 1 15,18 0-15,0 17 16,-1-35-16,19 0 16,-19 0-16,19-35 15,-36 17-15,17 0 0,-17 1 16,-17-19-1,-1 19-15,36 17 47,-1 17-47,1 1 16,-1-18-16,1 0 16,0 18-16,-1-18 0,1 0 15,-36-18 1</inkml:trace>
  <inkml:trace contextRef="#ctx0" brushRef="#br2" timeOffset="204967.97">10425 13388 0,'17'0'16,"19"-18"-1,-1 18-15,-18-17 0,1 17 16,17-18 0,-35 0-16,18 18 0,-36 0 15,1 18 1</inkml:trace>
  <inkml:trace contextRef="#ctx0" brushRef="#br2" timeOffset="205135.8">10548 13494 0,'18'53'0,"-36"-106"0,36 123 15,-1-70-15,1 18 0,0-18 16,17 18-1,-17-1-15,-1-17 0,1 0 16,-18-17 0</inkml:trace>
  <inkml:trace contextRef="#ctx0" brushRef="#br2" timeOffset="205312.27">10742 13458 0,'0'18'16,"0"-36"-16,18 54 0,-1-1 15,1-17-15,0-1 16,-1-17 0</inkml:trace>
  <inkml:trace contextRef="#ctx0" brushRef="#br2" timeOffset="205680.05">10813 13247 0,'0'0'15,"0"-18"-15,17 18 16,1 0-16,0 0 15,17 0-15,-18 0 16,1 0 0,0 0-16,-1 0 15,1 0-15,0 18 16,-1-1-16,1 19 16,-18-19-16,18 1 0,17 35 15,-17-18-15,17 0 16,-18-17-16,1 0 15,-18-1 1,-18-17-16,1 0 16,-1 0-16,1 18 0,-1-18 15,0 0-15,-17 18 16</inkml:trace>
  <inkml:trace contextRef="#ctx0" brushRef="#br0" timeOffset="-203886">758 14887 0,'0'0'0,"0"18"0,0 0 0,0 70 15,18-53-15,17 71 16,-17-53-1,0 0-15,-1 0 16,19-1-16,-1-16 0,35 34 16,-17-52-16,53 17 15,-35-35-15,-1 0 0,71 0 16,-52 0 0,-1 0-16,106 0 15,-88 18-15,-18 0 0,0 17 16,0-18-16,36 36 15</inkml:trace>
  <inkml:trace contextRef="#ctx0" brushRef="#br0" timeOffset="-203617.29">2434 15769 0,'-88'53'15,"176"-123"-15,-88 87 0,-123 36 0,105-53 16,-35 0 0,53-18-16,71 1 15,-36-1 1,18 1-16,0-1 15,0 0-15,17 1 0,54 17 16,-54 0-16,71-18 16,-70 18-16,88-18 15,-89 1-15,18-1 16,1-17-16,-19 0 0,71-36 16,-88 18-16,53-53 15,-71 71-15,1-36 16,-36 36-1,-18 17-15,0-17 0,-70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2">2505 8061 0,'0'0'16,"0"18"-16,0-1 0,0 19 15,0-1-15,35 18 16,-35-18-16,35-17 15,-17-1-15,0 1 16,52 0-16,-52-18 16,17 0-16,-17 0 15,17-36-15</inkml:trace>
  <inkml:trace contextRef="#ctx0" brushRef="#br0" timeOffset="967.04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6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3">3969 7743 0,'17'124'0,"-34"-248"0,52 301 16,-35-124-16,18 17 15,-18-17-15,0 0 0,0-18 16,17 1-16,-17-1 16,0 0-16,18-17 0,0 0 15</inkml:trace>
  <inkml:trace contextRef="#ctx0" brushRef="#br0" timeOffset="2329.5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">2170 9243 0,'17'0'16,"1"0"-16,17 0 15,18-18 1,0 18-16,-35 0 0,17 0 16,-17 0-16,-36 0 31</inkml:trace>
  <inkml:trace contextRef="#ctx0" brushRef="#br0" timeOffset="5927.64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09">3545 10548 0,'0'0'0,"0"-53"0,0 36 16,0-36-16,0 17 15,0 1-15,18 17 16,0-17 0,-18 17-16,17 18 15,1 0-15,0 18 16,-1 0-1,1-18 1,-18 17-16,18 1 16</inkml:trace>
  <inkml:trace contextRef="#ctx0" brushRef="#br0" timeOffset="17523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">4128 10566 0,'0'0'16,"0"-18"-16,0 0 16,0 1-16,0-18 0,0 17 15,17-17-15,-17 17 0,35-35 16,-35 35-16,18 1 16,0 17-16,-1 0 0,1 17 15,-18 1 1,18 53-16,-1-54 15,1 36-15,-18-35 16,18-1-16,-18 1 16</inkml:trace>
  <inkml:trace contextRef="#ctx0" brushRef="#br0" timeOffset="34907.39">3545 10760 0,'0'17'31,"0"1"-16,0 0 1,18-1-16</inkml:trace>
  <inkml:trace contextRef="#ctx0" brushRef="#br0" timeOffset="35035.61">3545 10954 0,'18'0'31</inkml:trace>
  <inkml:trace contextRef="#ctx0" brushRef="#br0" timeOffset="35174.99">3563 11113 0,'18'-18'0,"-18"0"16</inkml:trace>
  <inkml:trace contextRef="#ctx0" brushRef="#br0" timeOffset="35268.21">3563 11218 0</inkml:trace>
  <inkml:trace contextRef="#ctx0" brushRef="#br0" timeOffset="37514.41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">3404 11783 0,'0'0'16,"18"17"-16,-18 1 15,0-36 1,0 1-16,0-18 16,0 17-16,0-35 15,18 35 1,-1 1-16,19 17 16,-19 0-16,18 17 15,-17 1-15,0 17 16,-18-17-16,17 0 15,1-1-15,0 1 16,-1-1-16,19-17 16</inkml:trace>
  <inkml:trace contextRef="#ctx0" brushRef="#br0" timeOffset="38122.01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">3563 12153 0,'18'18'16,"-1"-1"15</inkml:trace>
  <inkml:trace contextRef="#ctx0" brushRef="#br0" timeOffset="38617.51">3651 12383 0,'18'0'0,"-18"17"31</inkml:trace>
  <inkml:trace contextRef="#ctx0" brushRef="#br0" timeOffset="38745.18">3634 12612 0,'17'0'15,"1"0"-15</inkml:trace>
  <inkml:trace contextRef="#ctx0" brushRef="#br0" timeOffset="38822.53">3634 12612 0,'35'88'15,"-70"-176"-15,70 194 0</inkml:trace>
  <inkml:trace contextRef="#ctx0" brushRef="#br0" timeOffset="41014.74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">3739 13317 0,'0'53'16,"0"-35"0,18-36-1,-18-17-15,18 17 16,-18-17-16,0 17 15,0-17-15,0 0 0,0 17 0,17-17 16,-17 17 0,18 18-16,0 0 15,-1 0-15,1 18 16,-18 0-16,0-1 16,18 1-1,-18 17-15</inkml:trace>
  <inkml:trace contextRef="#ctx0" brushRef="#br0" timeOffset="42231.78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">3616 13653 0,'-18'0'0,"36"0"16,-18 17 0,18 1-1</inkml:trace>
  <inkml:trace contextRef="#ctx0" brushRef="#br0" timeOffset="42531.64">3616 13864 0,'18'18'15,"-1"-1"1</inkml:trace>
  <inkml:trace contextRef="#ctx0" brushRef="#br0" timeOffset="42643.38">3651 14005 0,'0'0'0,"0"18"16,18-18-16,-18 18 15,18-18-15,-1 0 16</inkml:trace>
  <inkml:trace contextRef="#ctx0" brushRef="#br0" timeOffset="43309.65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">3122 14517 0,'0'53'16,"0"-106"-16,0 123 0,18-52 0,-1-18 15,1 18-15,17-18 16,18-18-16,-35 18 16,-1-18-16,1-17 15,0 17-15,-18 1 0,-36-18 16,19 17-16,-18 0 15,-1 18-15,1 0 16,35 18-16</inkml:trace>
  <inkml:trace contextRef="#ctx0" brushRef="#br0" timeOffset="43703.68">3351 14429 0,'0'0'0,"18"-18"16,17 18 0,1-18-16,17 18 15,-18-17-15,18 17 16,-36-18-16,1 18 16</inkml:trace>
  <inkml:trace contextRef="#ctx0" brushRef="#br0" timeOffset="43882.45">3440 14199 0,'0'0'0,"0"36"16,17 52-16,-17-35 16,18 35-16,0-53 15,-1 53-15,1-70 16,-18 17-16,17-17 0</inkml:trace>
  <inkml:trace contextRef="#ctx0" brushRef="#br0" timeOffset="44076.73">3563 14235 0,'0'0'16,"18"105"-16,-1-52 0,1 36 16,0-54-16,-1 35 15,-17-34-15,0-19 0,18 1 16</inkml:trace>
  <inkml:trace contextRef="#ctx0" brushRef="#br0" timeOffset="44478.47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">3528 15064 0,'17'0'0,"1"0"31,0 17-31</inkml:trace>
  <inkml:trace contextRef="#ctx0" brushRef="#br0" timeOffset="46113.92">3581 15311 0</inkml:trace>
  <inkml:trace contextRef="#ctx0" brushRef="#br0" timeOffset="46173.56">3581 15311 0,'0'0'0,"35"17"15</inkml:trace>
  <inkml:trace contextRef="#ctx0" brushRef="#br0" timeOffset="46241.25">3598 15346 0,'0'17'16,"-17"1"-1,17 0-15,17-71 0,-34 123 0</inkml:trace>
  <inkml:trace contextRef="#ctx0" brushRef="#br0" timeOffset="46369.32">3598 15522 0,'0'0'15,"0"-17"1</inkml:trace>
  <inkml:trace contextRef="#ctx0" brushRef="#br0" timeOffset="47658.78">3528 14393 0,'-18'0'0,"36"0"31,-1 0-15,1 0-16,0 0 15,-1 0-15,36 0 16,-35 18-16,17-18 16</inkml:trace>
  <inkml:trace contextRef="#ctx0" brushRef="#br0" timeOffset="49103.71">3493 15699 0,'17'0'16,"1"17"-1</inkml:trace>
  <inkml:trace contextRef="#ctx0" brushRef="#br0" timeOffset="49249.65">3581 15804 0,'0'18'31</inkml:trace>
  <inkml:trace contextRef="#ctx0" brushRef="#br0" timeOffset="49894.33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">2946 16228 0,'0'0'16,"17"0"-16,36 0 15,-17 0-15,34 0 16,-17 0 0,18 0-16,-36 0 15,0 0-15,-17 0 16</inkml:trace>
  <inkml:trace contextRef="#ctx0" brushRef="#br0" timeOffset="50456.8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">3828 15857 0,'0'18'16,"0"17"-16,0-17 0,0 17 16,17 53-16,-17-35 15,0 0-15,18 0 0,0 35 16,-1-52-16,1 34 15,-1-52 1,-17-1-16,36 1 16</inkml:trace>
  <inkml:trace contextRef="#ctx0" brushRef="#br0" timeOffset="51286.17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">5556 9296 0,'0'0'0,"0"-18"0,0 0 15,0 36 48,0 35-48,0-18-15,0 1 0,0 34 16,0-35-16,0 1 16,0 17-16,0-36 15,0 18-15,0-17 16</inkml:trace>
  <inkml:trace contextRef="#ctx0" brushRef="#br0" timeOffset="57090.51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">5415 10813 0,'18'17'47</inkml:trace>
  <inkml:trace contextRef="#ctx0" brushRef="#br0" timeOffset="61756.83">5433 11024 0,'0'18'15</inkml:trace>
  <inkml:trace contextRef="#ctx0" brushRef="#br0" timeOffset="62735.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">6050 11695 0,'18'0'15,"-36"0"-15,71-18 0,-35 18 0,52-18 16,-34 1-16,16-1 15,-34 18-15,0 0 0</inkml:trace>
  <inkml:trace contextRef="#ctx0" brushRef="#br0" timeOffset="69131.65">5398 12118 0,'0'18'15,"0"-1"1,0 1-16,0-1 15</inkml:trace>
  <inkml:trace contextRef="#ctx0" brushRef="#br0" timeOffset="69258.98">5468 12383 0,'0'0'16,"18"0"-16</inkml:trace>
  <inkml:trace contextRef="#ctx0" brushRef="#br0" timeOffset="69392.34">5486 12559 0,'17'0'15,"1"0"-15</inkml:trace>
  <inkml:trace contextRef="#ctx0" brushRef="#br0" timeOffset="69770.34">5256 12912 0,'-17'17'16,"-1"1"-16,0 0 15,18-1 1,0 1-16,36 17 16,-19-17-16,36-1 15,-17-17-15,-1 0 16,-17 18-16,17-18 0,-18 0 15,1 0 1</inkml:trace>
  <inkml:trace contextRef="#ctx0" brushRef="#br0" timeOffset="69938.78">5380 13000 0,'0'53'15,"0"-18"-15,0 0 16,-18 1-16,18 17 0,0 17 16,0-35-16,18 1 15,-18-19-15,18 1 16</inkml:trace>
  <inkml:trace contextRef="#ctx0" brushRef="#br0" timeOffset="70214.02">5539 13141 0,'0'0'0,"0"35"0,0-17 16,0 35-16,17-36 16,1 1-16,35 0 15,-36-18-15,19 0 16,-19 0-16,19-18 0,-19 0 15,1 1-15,-18-1 16,-18-17-16,1 17 16,-19-17-1,1 35-15,17-18 0,-17 18 16,18 0-16</inkml:trace>
  <inkml:trace contextRef="#ctx0" brushRef="#br0" timeOffset="70509.81">5786 12982 0,'17'-17'15,"-34"34"-15,52-34 0,0-1 16,-17 18-1,17 0-15,-17 0 16,-1 18-16,1-1 16,-18 19-1,0-19-15,0 54 16,0-54-16,0 19 16,0-1-16,18 18 15,-1-18-15,1 0 16,0-35-16,-1 18 15</inkml:trace>
  <inkml:trace contextRef="#ctx0" brushRef="#br0" timeOffset="70714.87">5944 13194 0,'18'0'32,"17"0"-17,1 0-15,-19-18 16,1 18-16,-1 0 0,1 0 16,0-17-16</inkml:trace>
  <inkml:trace contextRef="#ctx0" brushRef="#br0" timeOffset="71150.03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">5556 13670 0,'18'0'16,"0"0"-1,-1 0 1,1-17 0,-18 34-16</inkml:trace>
  <inkml:trace contextRef="#ctx0" brushRef="#br0" timeOffset="71716.65">5574 13829 0,'0'0'0,"0"18"16,18-1-1,-18 1 17</inkml:trace>
  <inkml:trace contextRef="#ctx0" brushRef="#br0" timeOffset="71839.48">5609 13988 0</inkml:trace>
  <inkml:trace contextRef="#ctx0" brushRef="#br0" timeOffset="73651.6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39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">5768 15028 0,'18'0'16,"-18"18"-1,17-18-15,1 0 16</inkml:trace>
  <inkml:trace contextRef="#ctx0" brushRef="#br0" timeOffset="75242.7">5803 15240 0,'0'18'0,"18"-18"15,-1 0-15,1 0 16</inkml:trace>
  <inkml:trace contextRef="#ctx0" brushRef="#br0" timeOffset="75498.98">5909 15628 0,'18'0'16</inkml:trace>
  <inkml:trace contextRef="#ctx0" brushRef="#br0" timeOffset="77372.02">5486 16051 0,'0'-17'0,"0"-1"16,0 36 0,17 35-1,-17-18-15,18 53 16,-18-53 0,0 18-16,0-35 15,0 17-15,0-17 0,18-18 16</inkml:trace>
  <inkml:trace contextRef="#ctx0" brushRef="#br0" timeOffset="77645.25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">6103 16334 0,'0'17'15,"0"1"-15,-18-18 16,18 18-16,0-1 16,-17 1-16,-1-1 15,1 1-15</inkml:trace>
  <inkml:trace contextRef="#ctx0" brushRef="#br0" timeOffset="78188.6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">3598 17145 0,'0'53'15,"0"-18"-15,0 0 16,-17 18-16,-1 36 15,18-36-15,0-18 0,0 35 16,0-52 0,18 0-16,-1-18 0,1 0 15,0-18-15</inkml:trace>
  <inkml:trace contextRef="#ctx0" brushRef="#br0" timeOffset="88199.6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">4269 17445 0,'0'0'0,"0"18"15,0-1-15,0 18 16,0-17-16,17 0 15,-17-1-15,0 1 16,0 0-16,0-1 0</inkml:trace>
  <inkml:trace contextRef="#ctx0" brushRef="#br0" timeOffset="88756.45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">11606 18098 0,'36'0'15,"-36"-18"1,35 18-16,0 0 15,1 0-15,-1-18 0,18 18 16</inkml:trace>
  <inkml:trace contextRef="#ctx0" brushRef="#br0" timeOffset="175132.68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">12647 18098 0,'35'0'16,"1"0"-1,-1-18-15,53 0 16,-35 18-16,0-17 0,0 17 16,17 0-16,-34 0 15,-19 0-15,-34 0 32,-1 0-32</inkml:trace>
  <inkml:trace contextRef="#ctx0" brushRef="#br0" timeOffset="175829.01">12876 17762 0,'-17'106'0,"34"-212"0,-52 265 16,35-35-16,18-54 15,-1 54 1,1-71-16,0-1 0,-1-16 15,1-19-15,17 1 0,18 17 16,-35-35-16,35 0 16,-18-17-16,0-19 15,-17 19-15,-18-1 16,0 0 0</inkml:trace>
  <inkml:trace contextRef="#ctx0" brushRef="#br0" timeOffset="179887.02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">9543 7955 0,'17'0'32,"19"0"-17,-19 0-15,36-17 16,-35-1-16,35 0 16,-18 18-16,-17-17 15,-1 17-15,-34 0 16,-19 0-1</inkml:trace>
  <inkml:trace contextRef="#ctx0" brushRef="#br0" timeOffset="182429.63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">10442 9772 0,'0'0'15,"18"0"1,0 18-16,-1-18 15,-17 17-15</inkml:trace>
  <inkml:trace contextRef="#ctx0" brushRef="#br0" timeOffset="185760.26">10460 10072 0,'0'0'15,"18"17"1,-1-17-16,1 0 15</inkml:trace>
  <inkml:trace contextRef="#ctx0" brushRef="#br0" timeOffset="185870.55">10478 10248 0,'0'0'0,"17"18"15,1-18 1,-1-18-16</inkml:trace>
  <inkml:trace contextRef="#ctx0" brushRef="#br0" timeOffset="185971.31">10566 10354 0,'0'0'16,"0"18"-16</inkml:trace>
  <inkml:trace contextRef="#ctx0" brushRef="#br0" timeOffset="186760.83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">10601 11483 0,'0'0'0,"0"-18"0,0 1 16,-18 17-1,18 35 1,0 35 0,0-34-16,0 17 15,0-18-15,18 36 16,-18-36-16,0-18 0,18 1 16,-18 0-16,17 17 15,1-35-15</inkml:trace>
  <inkml:trace contextRef="#ctx0" brushRef="#br0" timeOffset="190443.34">11624 11571 0,'-18'0'16,"36"0"0,17 0-1,1 18 1,34-18-16,-35 0 15,36 17-15,-36-17 16,1 0-16,-1 0 0,0 0 16,-17 0-1</inkml:trace>
  <inkml:trace contextRef="#ctx0" brushRef="#br0" timeOffset="190743.61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">12330 11412 0,'0'-17'0,"0"34"0,0-52 15,-18 35 1,0 35 0,18-17-16,-17 17 15,17 1-15,-18 16 16,18-16-16,18-19 16,-18 1-16,17 0 0,36 17 15,-35-17-15,17-1 16,0-17-16,1 0 0,17 0 15,-36 0-15,19 0 16</inkml:trace>
  <inkml:trace contextRef="#ctx0" brushRef="#br0" timeOffset="191467">12541 11501 0,'0'35'31,"-17"18"-15,17-18-16,-18 0 16,18 1-16,-18 34 15,18-35-15,18 18 16,-18-17-16,35-19 16,-17-17-16,0 0 15</inkml:trace>
  <inkml:trace contextRef="#ctx0" brushRef="#br0" timeOffset="191744">12682 11677 0,'0'0'0,"0"35"0,0-17 15,18 0-15,35 34 16,-35-34-16,17-18 15,0 18-15,0-18 0,1 0 0,-1 0 16,18-18 0,-35 0-16,-1-17 15,-17 18-15,-35-19 16,0 19-16,-18-1 16,17 0-16,-17 18 15,36 0-15</inkml:trace>
  <inkml:trace contextRef="#ctx0" brushRef="#br0" timeOffset="192027.06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">13229 11730 0,'0'0'0,"35"0"16,-17 0-16,0 0 0,-1 0 16,54 0-1,-36-18-15</inkml:trace>
  <inkml:trace contextRef="#ctx0" brushRef="#br0" timeOffset="192598.7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">10619 13088 0,'17'0'15,"-17"-18"1,18 18 0,-18 18-1</inkml:trace>
  <inkml:trace contextRef="#ctx0" brushRef="#br0" timeOffset="195604.61">10636 13229 0,'0'18'32,"18"-18"-32,-18 17 15,18-17 1</inkml:trace>
  <inkml:trace contextRef="#ctx0" brushRef="#br0" timeOffset="195741.97">10672 13511 0,'0'18'16,"17"-18"-16,1 18 15,-1-18 1</inkml:trace>
  <inkml:trace contextRef="#ctx0" brushRef="#br0" timeOffset="195881.84">10672 13794 0,'0'17'16,"17"-17"-1,1 0 1,-1 0-16</inkml:trace>
  <inkml:trace contextRef="#ctx0" brushRef="#br0" timeOffset="196003.67">10707 13917 0,'0'0'0,"17"0"31,1 0-15,-36 0-1</inkml:trace>
  <inkml:trace contextRef="#ctx0" brushRef="#br0" timeOffset="197034.65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">15434 7514 0,'0'0'0,"18"0"16,-1 0-1,1 0-15,35 18 16,0-1-16,17 19 16,-17-19-16,-17 1 15,-1 0-15,0 17 0,-35 0 16,0-17-16,-70 35 16,34-36-16,-17-17 15,0 18-15,1 0 16,-19-1-16,36-17 15,17 18-15</inkml:trace>
  <inkml:trace contextRef="#ctx0" brushRef="#br0" timeOffset="199423.58">15840 7955 0,'35'0'16,"0"0"-16,18-17 15,-18-1-15,36 18 16,-53 0-16,17 0 16,-17 0-16</inkml:trace>
  <inkml:trace contextRef="#ctx0" brushRef="#br0" timeOffset="200142.9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">16439 9031 0,'0'0'16,"18"0"-1,0 0 1,-1 18-1</inkml:trace>
  <inkml:trace contextRef="#ctx0" brushRef="#br0" timeOffset="202710.24">16492 9366 0,'0'0'0,"18"0"16,0 18 0</inkml:trace>
  <inkml:trace contextRef="#ctx0" brushRef="#br0" timeOffset="202849.36">16545 9754 0,'0'18'16,"0"-36"-16,18 36 16</inkml:trace>
  <inkml:trace contextRef="#ctx0" brushRef="#br0" timeOffset="202989.23">16563 10019 0,'18'35'16,"-36"-70"-16,53 88 0,-35-36 16,18-17-16,-18 18 0,17-18 15,-17 18 1,0-1-16</inkml:trace>
  <inkml:trace contextRef="#ctx0" brushRef="#br0" timeOffset="203082.98">16545 10442 0,'0'0'16,"36"36"-16,-36-19 0</inkml:trace>
  <inkml:trace contextRef="#ctx0" brushRef="#br0" timeOffset="203799.84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">16651 13229 0,'0'35'16,"-18"54"-1,18-36-15,0 70 16,0-70-16,18 0 0,-18-18 16,35 53-16,-17-70 15,0 0-15</inkml:trace>
  <inkml:trace contextRef="#ctx0" brushRef="#br0" timeOffset="206059.08">17639 13582 0,'18'0'15,"34"0"1,-16 0 0,52 0-16,-53 0 15,-17 0-15,17 0 16</inkml:trace>
  <inkml:trace contextRef="#ctx0" brushRef="#br0" timeOffset="206276.16">17762 13423 0,'0'0'15,"-17"0"-15,-1 18 16,-17-1 0,17 1-16,1 17 15,-1-17-15,18 17 0,0-17 16,0 17-16,35 1 15,0-19-15,-17 1 0,17-1 16,-17-17-16,17 18 16</inkml:trace>
  <inkml:trace contextRef="#ctx0" brushRef="#br0" timeOffset="206598.51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">19121 13494 0,'0'0'0,"-36"53"0,19-18 16,-1 0-16,18 1 0,0 16 16,18-16-16,35-1 15,-18-35-15,53 0 16,-53-18-16,36-35 16,-53 36-1,-1-36-15,-17 18 16,-35-18-16,0 35 15,-1 18-15,-17-18 0,-88 36 16</inkml:trace>
  <inkml:trace contextRef="#ctx0" brushRef="#br0" timeOffset="207977.34">16686 14270 0,'-17'18'0,"17"-1"15</inkml:trace>
  <inkml:trace contextRef="#ctx0" brushRef="#br0" timeOffset="208133.26">16704 14640 0,'0'36'0,"0"-72"0,18 89 16,-1-35-1,1-18-15</inkml:trace>
  <inkml:trace contextRef="#ctx0" brushRef="#br0" timeOffset="208266.12">16757 14940 0,'0'0'16,"0"35"-16,18-35 0,-1 18 15,-17 0-15,18-18 16</inkml:trace>
  <inkml:trace contextRef="#ctx0" brushRef="#br0" timeOffset="208383.96">16739 15240 0,'0'0'16,"0"18"-16,0-1 15</inkml:trace>
  <inkml:trace contextRef="#ctx0" brushRef="#br0" timeOffset="208905.04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-192039.43">6791 11518 0,'18'0'31,"-1"0"-31,19 18 16,-1-18-16,35 0 15,-17 0-15,35 0 16,-52 0-16,34 0 16,-52 0-16,17 0 15,-52-18 1,-1 18 0</inkml:trace>
  <inkml:trace contextRef="#ctx0" brushRef="#br0" timeOffset="-191717.02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-189432.35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-188280.53">19244 7355 0,'0'0'0,"0"-17"32,35 17-17,-17 0-15,53 17 16,-36 1-16,71 17 16,-53-17-1,88 17-15,-71 1 16,54-1-16,-71-18 15,52 19 1,-69-19-16,17 19 16,-18-36-16,0 0 15,-35-18 1,-17 0 0,17 1-16</inkml:trace>
  <inkml:trace contextRef="#ctx0" brushRef="#br0" timeOffset="-188051.42">20091 7373 0,'0'18'16,"17"-1"-16,1 1 16,35 17-16,-18-17 15,36 35-15,-36-36 16,53 19-1,-70-19-15,17 19 16,-35-19-16,0 1 0,-18 0 16,-17-18-16,-53 17 15,53 1-15,-53-1 16,70-17-16</inkml:trace>
  <inkml:trace contextRef="#ctx0" brushRef="#br0" timeOffset="-187618.27">20408 8026 0,'18'-18'0,"35"18"15,0-18-15,-18 18 16,36-17-16,-54 17 15</inkml:trace>
  <inkml:trace contextRef="#ctx0" brushRef="#br0" timeOffset="-186985.09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-186266.15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-186093.83">21167 8767 0,'17'0'47</inkml:trace>
  <inkml:trace contextRef="#ctx0" brushRef="#br0" timeOffset="-185972.51">21114 9049 0,'0'53'0,"0"-106"0,0 123 16,17-52-1,1-18-15,0 0 0,-1 0 16</inkml:trace>
  <inkml:trace contextRef="#ctx0" brushRef="#br0" timeOffset="-185883.27">21114 9260 0,'0'18'16,"0"-36"-16,17 54 0</inkml:trace>
  <inkml:trace contextRef="#ctx0" brushRef="#br0" timeOffset="-185614.79">21202 9701 0,'0'0'0,"0"36"0,0 52 16,0-53-16,18 53 16,-1-52-16,19 34 15,-36-35-15,35 18 16,-35-35-16,17 0 15,-17-1-15</inkml:trace>
  <inkml:trace contextRef="#ctx0" brushRef="#br0" timeOffset="-184203.54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-183646.82">22401 9860 0,'18'0'16,"0"0"-1,17 0 1,0 0-16,-17 0 0,17 0 16,0 0-16,-17 0 0,17 0 15,-17-17-15</inkml:trace>
  <inkml:trace contextRef="#ctx0" brushRef="#br0" timeOffset="-183446.77">22490 9684 0,'0'0'16,"-53"17"-16,17 1 0,-17 35 15,36-18-15,-1 36 16,18-36-16,35 18 15,-17-35 1,70 35-16,-52-53 16,-1 0-16,18 0 0,-18 0 15</inkml:trace>
  <inkml:trace contextRef="#ctx0" brushRef="#br0" timeOffset="-183136.45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-182874.25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-182591.65">23460 9843 0,'0'-18'16,"35"18"-1,18 18 1,17-18-16,-17 0 16,-35 0-1,0 35-15,-18-18 16,0 19-16,-18-1 0,18 0 16,-18 1-16,18 34 15,0-35-15,0 36 16,0-53-16,18 34 15,-18-34-15,0 0 16,0-1-16</inkml:trace>
  <inkml:trace contextRef="#ctx0" brushRef="#br0" timeOffset="-182462.31">23601 10213 0,'0'0'15,"17"0"-15,36 0 16,-17 0-16,34 18 15,-52-18-15,17 0 16,-17 17-16</inkml:trace>
  <inkml:trace contextRef="#ctx0" brushRef="#br0" timeOffset="-182085.81">21396 10689 0,'0'18'31,"18"-1"-31,-1 19 16</inkml:trace>
  <inkml:trace contextRef="#ctx0" brushRef="#br0" timeOffset="-181962.48">21361 11024 0,'0'36'15,"0"-72"-15,17 72 0,1-1 16,0-17-16,-18-1 16</inkml:trace>
  <inkml:trace contextRef="#ctx0" brushRef="#br0" timeOffset="-181840.15">21396 11377 0,'0'71'15,"0"-142"-15,0 159 0,35-35 16,-17-35-16,0-1 0,-18 1 16</inkml:trace>
  <inkml:trace contextRef="#ctx0" brushRef="#br0" timeOffset="-181156.66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-177836.98">24712 8184 0,'0'18'15,"-18"0"1,18 88-16,0-36 16,18 1-16,0 35 15,-1-1-15,1 19 0,17 140 16,-35-122-16,18 140 16,-18-141-16,0 123 15,18-158-15,-18 71 16,0-107-16,0 36 15,0-71-15,17-17 16,1-36 0</inkml:trace>
  <inkml:trace contextRef="#ctx0" brushRef="#br0" timeOffset="-177497.08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-176995.57">24306 10848 0,'36'53'16,"-72"-106"-16,72 159 0,-19 0 16,-17-53-16,0 17 15,0-17-15,0 35 16,0-53-16,18 1 16,-18-19-16,18-17 0,-1 0 0,1 0 15,35-17-15,-36-19 16,36-16-1</inkml:trace>
  <inkml:trace contextRef="#ctx0" brushRef="#br0" timeOffset="-176786.06">24659 11095 0,'-17'35'0,"17"0"16,0-17-16,0 17 15,17-17-15,1 0 16,17-18-16,-17 17 0,-1-17 15,1-17-15,0-1 16,-36-35 0,18 35-16,-18 1 0,-17-18 15,17 35-15,1 0 16,-1 0-16</inkml:trace>
  <inkml:trace contextRef="#ctx0" brushRef="#br0" timeOffset="-176635.77">24994 11271 0,'0'0'15,"-17"18"-15,-1 17 0,0-17 16,1-1-16,-19 1 16,19 17-16,-1-17 0,-17 0 15,17-18-15,18 17 0,18-17 16</inkml:trace>
  <inkml:trace contextRef="#ctx0" brushRef="#br0" timeOffset="-176391.29">25153 11236 0,'-18'18'15,"36"-36"-15,-53 53 0,35 1 16,0-19-16,17 1 15,1-1-15,17-17 16,-17 0-16,17-17 16,-17-1-16,-18 1 15,0-1-15,0 0 0,-18-17 16,1 17-16,-19-17 16,19 35-1,17 18-15</inkml:trace>
  <inkml:trace contextRef="#ctx0" brushRef="#br0" timeOffset="-176129.54">25400 11236 0,'-35'18'15,"70"-36"-15,-70 53 0,35 1 16,17-19-16,1 1 15,35-1 1,-18-17-16,-17 0 0,-1 0 16,1-35-1,-18 18-15,0-1 16,-18 0-16,-17-17 16,18 17-1,-1 1-15,0 17 16</inkml:trace>
  <inkml:trace contextRef="#ctx0" brushRef="#br0" timeOffset="-175906.44">25629 11342 0,'0'17'16,"18"-17"-16,35 0 15,-18 0-15,18-17 16,-35 17-16,17-18 0,-17-17 16,-18 17-16,-36-17 15,19 35 1,-54-18-16,36 36 16,-53 35-16</inkml:trace>
  <inkml:trace contextRef="#ctx0" brushRef="#br0" timeOffset="-175205.7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-174888.86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-174020.61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-166163.66">27499 5927 0,'-18'-18'16,"36"18"0,0 18-1,17-1-15,0 19 0,1-19 16,-1 19-16,18-19 15,53 36-15,-71-35 16,53 35-16,-53-36 16,1 1-16,-19 0 15,-17-1-15,0-34 32,-17-1-32</inkml:trace>
  <inkml:trace contextRef="#ctx0" brushRef="#br0" timeOffset="-165974.66">27958 5768 0,'-18'53'16,"-17"-18"-16,-18 36 16,0-18-16,-18 35 15,36-53-15,17 18 16,1-18-16,17-17 15,0 35-15,0-36 16,17-17-16</inkml:trace>
  <inkml:trace contextRef="#ctx0" brushRef="#br0" timeOffset="-165218.15">28240 5274 0,'-18'0'47,"-17"35"-32,17-35-15,-35 36 16,36-19-16,17 1 16,-36 17-16,36-17 15,0-1-15,36 19 16,-19-19 0,19 1-16,-19 0 0,19-1 0,-19 1 15,36 17 1,-53-17-16,18-18 0,-1 17 15,1-17 1</inkml:trace>
  <inkml:trace contextRef="#ctx0" brushRef="#br0" timeOffset="-164921.36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-164755.92">28434 5539 0,'18'0'15,"17"17"1,0-17-16,-17 0 0,17 0 16,-17 0-16,17 0 0,0 0 15,-17-17 1</inkml:trace>
  <inkml:trace contextRef="#ctx0" brushRef="#br0" timeOffset="-164477.91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-164039.01">27746 5098 0,'18'0'0,"-36"0"15,36-18-15,-18 36 31,0-1-31,0 19 0,-18-1 16,18 53-16,0-17 16,0-36-16,0 0 15,0-17-15,18 17 16</inkml:trace>
  <inkml:trace contextRef="#ctx0" brushRef="#br0" timeOffset="-163738.37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-162803.45">27905 6809 0,'0'70'15,"0"1"-15,35 52 16,-17-52-16,-1-1 0,19 54 15,-19-71-15,1 0 16,-18 0-16,17-18 0,-17 0 16,0 18-16,0-35 15,-35-1 1</inkml:trace>
  <inkml:trace contextRef="#ctx0" brushRef="#br0" timeOffset="-162609.44">27852 7497 0,'0'0'0,"17"35"16,19 18-16,17 17 15,-36-34-15,71 16 16,-52-52-16,34 18 16,-34-18-16,-1-18 15,-35 1-15,18-1 16,-18-17-16,-18 17 15,0 1 1</inkml:trace>
  <inkml:trace contextRef="#ctx0" brushRef="#br0" timeOffset="-162120.59">27781 8132 0,'0'-18'16,"18"0"-1,17 1-15,-17 17 16,35-18-16,35 18 16,-53 0-16,71-18 15,-71 18-15,36 0 16,-53-17-16</inkml:trace>
  <inkml:trace contextRef="#ctx0" brushRef="#br0" timeOffset="-161522.84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-160435.75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-159862.72">28628 8237 0,'0'-17'16,"0"34"-16,-18 1 15,18 53 1,0-19-16,0 72 16,18-71-16,0 53 15,-1-53-15,36 17 16,-53-35-16,18-17 15</inkml:trace>
  <inkml:trace contextRef="#ctx0" brushRef="#br0" timeOffset="-157865.97">6068 9490 0,'17'0'16,"19"17"-1,17-17-15,52 18 16,-52-18-16,71-18 16,-71 18-16,35-17 15,-53-1-15,1 0 16,-54 18-1</inkml:trace>
  <inkml:trace contextRef="#ctx0" brushRef="#br0" timeOffset="-157532.46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-156643.1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-156470.15">28822 10142 0,'18'0'16,"-1"0"-16,1 18 15,0-18 1,-1 18-16</inkml:trace>
  <inkml:trace contextRef="#ctx0" brushRef="#br0" timeOffset="-156318.72">28804 10478 0,'0'0'15,"18"17"-15,-18 1 0,18-18 16,-1 0 0,1 17-1</inkml:trace>
  <inkml:trace contextRef="#ctx0" brushRef="#br0" timeOffset="-156207.62">28840 10707 0,'0'0'0,"0"17"15,0 1-15,0 17 16,0-17-16,17 0 16,-17-1-16,0 1 0</inkml:trace>
  <inkml:trace contextRef="#ctx0" brushRef="#br0" timeOffset="-156025.65">28840 11359 0,'0'0'0,"0"36"0,0-19 15</inkml:trace>
  <inkml:trace contextRef="#ctx0" brushRef="#br0" timeOffset="-155346.13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-128942.28">18680 1094 0,'17'0'16,"1"17"-1,0 1-15,34 17 16,-34 0-16,17-17 16,18 17-16,-17 18 0,16-17 15,37 34-15,-36-35 16,17 18-1,-35-17-15,1-19 16,-19-17-16,1 18 0,-18-36 16,-18 1-1</inkml:trace>
  <inkml:trace contextRef="#ctx0" brushRef="#br0" timeOffset="-128700.64">19209 1129 0,'-18'0'16,"0"18"-16,-34 17 16,16 0-16,1 0 15,-18 1-15,18-1 16,-18 0-16,-53 53 0,53-52 15,-17-1 1,52-17-16,-17-1 16</inkml:trace>
  <inkml:trace contextRef="#ctx0" brushRef="#br0" timeOffset="-128285.03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-128083.5">19720 935 0,'18'0'16,"17"-18"-1,-17 18-15,52 0 16,-52 0-16,35-17 15,-35 17-15,-1 0 16,-17-18 0</inkml:trace>
  <inkml:trace contextRef="#ctx0" brushRef="#br0" timeOffset="-127839.77">19897 758 0,'-18'0'16,"0"36"-16,18-1 15,0 18 1,0 0 0,0-35-16,18 17 15,0-18-15,-18 1 0,35 0 16,-17-18-16,-1 0 15,1-18 1,0 18-16,-18-18 0,0 1 16</inkml:trace>
  <inkml:trace contextRef="#ctx0" brushRef="#br0" timeOffset="-127514.27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-121778.35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-111073.49">18962 2663 0,'0'18'31,"35"17"-15,0 1-16,1-19 15,-1 19-15,18-1 0,-18-17 16,71 17-16,-71-18 15,1 1-15,34 0 16,-52-18-16,-36 0 31</inkml:trace>
  <inkml:trace contextRef="#ctx0" brushRef="#br0" timeOffset="-110884.49">19438 2611 0,'-53'35'15,"106"-70"-15,-141 87 0,53 1 16,-18-17-16,-18 17 0,-17 35 16,35-35-16,18 17 15,17-52-15,18 0 16</inkml:trace>
  <inkml:trace contextRef="#ctx0" brushRef="#br0" timeOffset="-110139.97">20849 2734 0,'-17'0'16,"-1"0"0,0 18-16,36-18 46,35 17-30,-18-17-16,71 0 0,-36 0 16,19 0-16,-19 0 0,89-17 15,-88 17 1,52-18-16,-70 18 16,0-18-16,-36 18 15,1 0-15,-18-17 16</inkml:trace>
  <inkml:trace contextRef="#ctx0" brushRef="#br0" timeOffset="-109900.98">21519 2593 0,'53'0'16,"-106"0"-16,124 0 0,-36 0 15,36 0-15,-36 0 16,0 0-16,1 0 0,-1 18 15,-17-1-15,-1 18 16,-17-17-16,-17 35 16,-19-18-16,-17 18 15,18-35-15,0 0 16,-18 34-16,35-34 16,1 0-16</inkml:trace>
  <inkml:trace contextRef="#ctx0" brushRef="#br0" timeOffset="-106024.4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-97186.82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-96987.79">26317 1041 0,'36'53'16,"-72"-106"-16,124 141 0,-52-70 16,70 34-16,-71-34 15,18 0-15,-18 17 0,0-17 16,-17-1-16,0 1 0,-18 0 15</inkml:trace>
  <inkml:trace contextRef="#ctx0" brushRef="#br0" timeOffset="-96803.8">26688 1023 0,'0'0'0,"-36"35"15,19-17-15,-19 17 16,19 1-16,-1-19 0,-17 54 16,17-36-16,1 18 15,17-35 1,17-1-16</inkml:trace>
  <inkml:trace contextRef="#ctx0" brushRef="#br0" timeOffset="-96637.35">26988 1270 0,'-53'35'16,"106"-70"-16,-124 88 0,53-35 0,-17 34 16,17-34-16,1 17 15,17-17-15,0 0 16</inkml:trace>
  <inkml:trace contextRef="#ctx0" brushRef="#br0" timeOffset="-96208.77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-95879.89">27764 688 0,'35'0'16,"-70"0"-16,88 0 0,17 35 15,-35 0-15,1 1 16,17 17-16,17 70 16,-52-52-16,-1 52 15,-17-52-15,-17 35 16,-1-54-16,0-16 16,1-1-16,-18 0 0,-1-17 15,-34 35-15,52-35 16,-17-1-16</inkml:trace>
  <inkml:trace contextRef="#ctx0" brushRef="#br0" timeOffset="-61000.9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-59938.62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-59387.66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-59114.43">1976 17004 0,'0'18'16,"0"-1"-16,17 18 16,1 1-16,-18-1 15,17 36-15,1-36 16,0 18-16,-18-18 16,17 0-16,-17-17 15,0 0 1,0-1-16,0-34 15</inkml:trace>
  <inkml:trace contextRef="#ctx0" brushRef="#br0" timeOffset="-58830.18">2205 17110 0,'0'0'0,"-18"0"15,1 17 1,-1-17-16,-17 18 16,17 0-16,0-1 15,18 1 1,0 0-16,18-1 16,0 1-16,17-1 15,-17 1 1,-1-18-16,1 18 0,0-1 15,17 1-15,-18 0 16,1-1 0</inkml:trace>
  <inkml:trace contextRef="#ctx0" brushRef="#br0" timeOffset="-58442.15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-50973.88">1058 17745 0,'18'0'31,"70"17"-15,-17-17-16,-1 0 0,89 0 16,-53-17-16,0 17 15,0-18-15,-1 18 16,72-18-16,-107 1 15,36 17-15,-71 17 16,-17 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3:31:26.6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11271 4516 0,'0'0'16,"-17"-18"-16,17 0 15,35-17 1,0 0-16,0-1 0,36-16 16,0 16-16,17 1 0,0 17 15,124-35-15,35 1 16,-124 34-16,-17-17 15,17 17-15,71-35 16,-123 35-16,-18 1 16,-18 17-16,-53 0 15,1 0-15,-36 0 16,0 17-16,-35 19 0,0-1 16,-89 18-16,107-18 15,-89 36 1,88-54-16,-17 19 15,71-19-15,-1-17 0,53-17 16,124-89 0,-71 53-16,0 0 15,1 0-15,-1 0 0,18 0 16,70-53 0,-88 53-16,53-17 15,-105 35-15,-19 35 0,1-18 16,-36 18-16,-88 35 15,18-17-15,-18 17 16,0 18-16,-35 0 0,-106 53 16,124-36-16,17 1 15,18-18-15,-18 53 16,88-71-16,36-17 0,17-18 16,36 0-16,105-71 15,-70 36-15,0-36 16,17 18-16,-17 0 0,-18 0 15,1-17-15,52-18 16,-124 70-16,-52 18 16,-35 53-1,34-18-15,1 1 16,0-1-16,-1 0 16</inkml:trace>
  <inkml:trace contextRef="#ctx0" brushRef="#br0" timeOffset="1140.08">13899 4357 0,'18'-18'16,"-18"1"-1,0-1 1,-18 0-16,-34 18 16,34-17-16,-17 17 0,-18 0 15,-18 0-15,1 0 0,-19 0 16,1 0-16,-141 17 16,123 1-16,-123 0 15,123-18-15,18 17 16,-18-17-16,35 0 15,1 18-15,17-18 0,18 0 0,-1 17 16,1 1-16,35 0 16,0-1-16,0 1 0,0 0 15,18 35 1,-18-36-16,0 18 0,0-17 16,0 17-16,0 1 15,0-1-15,0-17 0,0-1 16,0 1-16,0 17 15,0-17-15,0-1 16,17-17 0,19 18-1,-1-18-15,0 0 16,0 0-16,1 18 0,17-1 16,52 1-1,-34 0-15,88 17 16,-53-35-16,-18 0 0,141 18 15,-123-18-15,0-18 16,0 18-16,-18 0 0,-18-18 16,36 1-1,-53-1-15,-35 0 0,17 1 16,-17 17-16,-1-18 16,-17 0-16,0 1 0,18-1 15,-18 1-15,-18-19 16,18 19-1,-17-1-15,17-17 0,-36-18 16,19 35-16,-36-52 16,35 52-16,1-17 15,-19-1-15,19 36 16,-1-17-16,0 17 16,1 0-16</inkml:trace>
  <inkml:trace contextRef="#ctx0" brushRef="#br0" timeOffset="1506.09">13476 4163 0,'0'0'15,"0"-18"-15,0 1 0,0-1 16,18-17-16,-1-54 15,-17 36-15,36-35 16,-36 53-16,17 0 0,-17-1 16,18-16-1,-18 16-15,0 19 0,0-1 16,-35 0 0</inkml:trace>
  <inkml:trace contextRef="#ctx0" brushRef="#br0" timeOffset="1759.8">13370 3598 0,'18'-17'16,"17"-1"0,0 0-1,-17 18-15,17-17 0,36 17 16,-18 0-1,-18 17-15,-17 1 0,17 17 16,0 18 0,-35-35-16,0 17 15,0-17-15,0-1 16,0 1-16,-17 0 0</inkml:trace>
  <inkml:trace contextRef="#ctx0" brushRef="#br0" timeOffset="2384.46">14270 3175 0,'-18'-18'15,"-17"18"-15,17 0 0,-70-17 16,35 17-1,-17 0-15,-1 0 0,-17 0 16,-88 17-16,87-17 16,-52 18-16,71-18 15,17 0-15,-35 0 16,52 0 0,54 18-1,17 17 1,-17-17-16,17 17 15,0-18-15,-35 1 0,18 0 16,0 17 0,-36-17-16,18-1 0,0 1 15,-18 0-15,18 17 16,-17-17-16,17-1 16,17 1-1,1 17-15,17-17 16,-17-1-16,0 1 0,52 0 15,-35-18-15,36 17 16,-18-17-16,-18 0 16,18 0-16,0 0 0,18 0 15,52 18-15,-52-18 16,70 18 0,-71-1-16</inkml:trace>
  <inkml:trace contextRef="#ctx0" brushRef="#br0" timeOffset="2571.91">14728 3616 0,'0'0'0,"18"-18"0,17-35 16,-35 36-16,-17-1 0,-36-35 16,35 36-1,-17-19-15,0 19 0,-18-36 16,35 35-16,0-17 16,-34-18-1,34 35-15,0 1 0,-17-36 16,17 35-16,-17 18 15,17 0-15,1 0 0,-18 35 16</inkml:trace>
  <inkml:trace contextRef="#ctx0" brushRef="#br0" timeOffset="2868.85">13970 3016 0,'18'-17'16,"-1"-1"-16,1 0 0,35-35 15,-18 1-15,0 16 16,1 1-16,-19 0 0,19-1 15,-1 1-15,-17 0 0,17-18 16,-18 53 0,-17-18-16,-17 36 31</inkml:trace>
  <inkml:trace contextRef="#ctx0" brushRef="#br0" timeOffset="3128.85">14182 2522 0,'0'-17'16,"0"-1"-16,35 0 16,0 1-16,-17 17 15,52-18 1,19 36-16,-54-1 15,18 19-15,-36-19 16,-17 36-16,-17-17 16,-18-1-16,17 0 15,-35-17 1,53-1-16,-18-17 0</inkml:trace>
  <inkml:trace contextRef="#ctx0" brushRef="#br0" timeOffset="3854.33">15540 2364 0,'-18'0'31,"-52"-18"-15,34 18-16,-17 0 0,-88 0 15,71 0-15,-18 0 16,-1-18-16,-105 18 16,106-17-16,0 17 0,0-18 15,-18 0-15,71 1 16,17 17-16,18-18 0,18 18 31,17-17-31,0 17 16,1 0-16,-1 35 15,-18-18-15,-17 1 0,0 0 16,0 17-16,-35 18 16,0-35-16,17 17 0,1-18 15,-19 1-15,19 0 16,34-18 15,36 0-31,-17 0 16,34 17-1,-35 1-15,1 0 0,-1-1 16,0 1-16,0 0 0,54 17 16,-36-18-16,-18 1 15,18 17-15,-18-17 16,18 0-16,70 17 15,-70-35-15,18 0 0,-18 0 16,0 0-16,53-35 16,-53-1-16,-18 19 0,0-19 15,-17 1-15,17-18 16,-17 18-16,-18 0 16,-18 17-16,0 0 0,-17 18 15,17-17-15,1 17 16,-1 0-16,18-18 31,0 1-15,0-1-1</inkml:trace>
  <inkml:trace contextRef="#ctx0" brushRef="#br0" timeOffset="4402.35">15064 2187 0,'17'0'0,"19"-35"16,-1 0-16,18-18 15,-18 17-15,0 1 16,1-18-16,-1 18 16,0 0-16,0-1 0,-17 1 15,17-18-15,-17 36 16,-18-19-16,0 19 16,-35 17-1</inkml:trace>
  <inkml:trace contextRef="#ctx0" brushRef="#br0" timeOffset="4629.46">15275 1552 0,'0'0'16,"53"18"-16,-18-18 0,1 18 16,34-18-1,-17 0-15,-17 0 0,16 0 16,-34 0-16,0 0 15,-1 0-15,-17 17 16,-53 18-16,36 1 16,-18-19-16,-36 36 15,36-17 1,35-19-16</inkml:trace>
  <inkml:trace contextRef="#ctx0" brushRef="#br0" timeOffset="5420.23">15381 1111 0,'-18'53'15,"36"-106"-15,-36 141 0,18-52 16,0-1-16,0 36 16,0-54-16,0 1 15,0-1-15,0 1 16,0 0-1,18-18-15,17 0 0,1 0 16,52-18 0,-18 18-16,-17 0 0,106 0 15,-71 0-15,-17 18 16,-1-18-16,1 17 16,0 1-16,-19-18 0,1 18 0,18-18 15,-53 0 1,-1 0-16,-34-18 15,-1-17 1,0 17-16,-17-17 16,35 17-16,0 1 0,0-1 15,18-17-15,35-18 16,-18 35-16,0-17 16,0 17-16,1 1 0,-1-19 15,-17 19-15,-1-1 16,1 18-16,-18-18 15,-18 18 1,-52 0 0,17 18-16,-106-18 15,53 18-15,-106-1 16,89-17-16,-89 0 16,124 0-16,0 0 15,17 0-15,36-17 0,0 17 0,17 0 16</inkml:trace>
  <inkml:trace contextRef="#ctx0" brushRef="#br0" timeOffset="6071.96">15928 1023 0,'18'-18'15,"34"1"1,-16-18-16,17-18 16,-18 17-16,0 19 15,-17-19-15,17 1 16,0 0-1,-35 17-15,-17 18 16</inkml:trace>
  <inkml:trace contextRef="#ctx0" brushRef="#br0" timeOffset="6280.5">15998 635 0,'0'0'15,"89"-18"-15,-54-17 0,18 35 0,-18-18 16,18 1-16,35-1 16,-52 18-16,-19 18 0,1-1 15,-18 19-15,0 34 16,-18-34-16,1-1 16,-1 0-16,0 0 0,1-17 15,17 17-15</inkml:trace>
  <inkml:trace contextRef="#ctx0" brushRef="#br0" timeOffset="7132.69">16722 212 0,'0'17'16,"0"19"-1,0-1-15,0 0 16,35 18-16,-35-35 16,35 17-16,-17-35 15,0 18-15,17-18 0,0-18 16,0 0-16,-17-35 15,0 36-15,-18-36 16,0 35-16,0 1 16,0 34-1,17 71 1,-17-35-16,36 53 16,-19-53-16,1 0 15,17 35-15,-35-53 16,18 36-1,-18-53-15,-18-1 16,0-17-16,-17 0 16,18-17-16,-1-1 15,0 0-15,1 1 0,-19-36 16,19 35-16,-1-35 16</inkml:trace>
  <inkml:trace contextRef="#ctx0" brushRef="#br0" timeOffset="7589.03">17374 141 0,'0'-18'16,"0"36"-16,-17-36 31,-36 36-15,35-18-16,-17 18 0,0 17 15,17-17-15,0-18 16,18 17-16,0 1 16,18 0-16,0-1 15,52 1-15,-52 0 16,35-1-1,-36-17-15,1 18 16,0-1-16,-18 1 0,0 0 16</inkml:trace>
  <inkml:trace contextRef="#ctx0" brushRef="#br0" timeOffset="7982.82">17551 159 0,'0'0'16,"-18"17"-16,18 19 0,0-1 15,18 0-15,-18 1 16,17-19 0,-17 1-16,18-1 0,0-17 15,-1 0-15</inkml:trace>
  <inkml:trace contextRef="#ctx0" brushRef="#br0" timeOffset="8261.71">17657 106 0,'35'17'15,"-35"1"-15,53 0 16,-36-1-16,36 36 16,-35-35-16,17 0 15,0 35-15,-17-18 16,-18-18-16,0 36 15,0-35-15,0 0 0,-18-18 16,-17 17 0,-18-17-16,36 0 15,-19 0-15,19-17 0,-54 17 16,54-18 0,-1 18-16,0 0 0</inkml:trace>
  <inkml:trace contextRef="#ctx0" brushRef="#br0" timeOffset="8941.02">19068 3898 0,'-106'-17'0,"212"34"0,-283-52 16,89 35-16,-18 0 16,0 0-16,-17 18 0,17-1 15,0 1-15,0-1 0,18 1 16,-71 35-16,124-35 15,0 17-15,35 0 16,35-35-16,18 18 16,18-18-16,17 0 0,159-53 15,-141 18-15,-1 17 16,-16 0-16,-1 1 0,-35-1 16,0 0-16,-36 18 0,-17 0 15,-17 18-15,-19 0 16,-105 52-1,88-34-15,-17-1 0,17 0 0</inkml:trace>
  <inkml:trace contextRef="#ctx0" brushRef="#br0" timeOffset="10196.91">19509 4516 0,'17'-18'15,"-34"36"-15,34-54 0,-52 19 16,0 17-16,-89-18 16,54 18-16,-1 0 15,-17 0-15,17-18 0,1 18 16,-71-17 0,70 17-16,-17-18 15,35 18-15,0 0 16,35 0-16,18 18 31,18 17-15,0-17-16,-18-1 0,0 1 15,0 0-15,17 17 16,-17-18-16,0 19 16,0-19-16,0 1 15,0 0-15,18-18 0,0 17 16,35 19-1,-18-36-15,0 17 0,36 1 16,-36 0-16,0-18 16,18 0-16,-18 0 0,71 0 15,-53 0 1,0-18-16,18 18 16,-1-18-16,18 18 0,71-17 15,-88-1-15,87 0 16,-105 18-16,18 0 15,-53 0-15,-1 0 16,-17 18-16,-17-18 16,-1-18-1,0 1-15,1-1 16,-19-17-16,36 17 16,-17-35-1,17 18-15,-18 17 0,18 1 0,-18-1 16,1 0-16,-18 1 15,17 17-15,0 0 16,1-18-16</inkml:trace>
  <inkml:trace contextRef="#ctx0" brushRef="#br0" timeOffset="10453.59">19632 4304 0,'18'-35'16,"-1"-1"-16,36-52 16,-17 35-16,52-53 15,-53 71-15,0-18 16,1 18-16,-1-18 15,-35 35-15,0 1 16</inkml:trace>
  <inkml:trace contextRef="#ctx0" brushRef="#br0" timeOffset="10709.29">19808 3775 0,'0'0'0,"18"0"0,0-36 16,-1 19-16,36-18 16,-35 17-16,35 0 15,-18 1-15,0-1 16,-17 18-16,0 0 16,-18 18-16,17-18 0,-17 35 15,-17 0 1,17 0-16,-18-17 15,18 0-15,0-1 16,0 1-16</inkml:trace>
  <inkml:trace contextRef="#ctx0" brushRef="#br0" timeOffset="11349.35">20602 3263 0,'0'0'0,"-53"0"15,18-17-15,-18 17 16,-53-36-16,36 36 16,-71-35-16,70 17 15,-52 1 1,52-1-16,-35 18 16,71 0-16,-36 35 15,54-17-15,17 17 16,0-17-16,0 17 15,17-17-15,-17-1 16,18 1-16,-18 0 16,0-1-1,-18-17-15,18 18 16,0 0-16,53-1 16,-35-17-16,52 18 15,-17 0 1,0-1-16,53 19 15,-35-19-15,-18 1 0,17-18 16,1 17-16,-1-17 0,71 18 16,-70-36-16,-18 1 15,70-1 1,-87 1-16,34-19 16,-70 19-16,0-1 15,-17 0-15,-36-35 16,17 36-16,-34-36 15,35 18-15,17 17 0,-35-35 16,35 35 0,18 1-16,-17-19 15</inkml:trace>
  <inkml:trace contextRef="#ctx0" brushRef="#br0" timeOffset="11676.32">20179 3034 0,'-18'0'15,"36"0"-15,-36-18 16,36-17-1,-18 17-15,53-35 16,-36 18-16,19-35 16,-1 34-16,-17 1 0,17 0 15,-17 17-15,34-70 16,-34 53 0,0-1-1,-18 19-15,0-1 16,-18 0-16,0 18 15</inkml:trace>
  <inkml:trace contextRef="#ctx0" brushRef="#br0" timeOffset="11898.88">20232 2417 0,'0'-18'15,"0"36"-15,17-54 0,1 19 16,17-1-1,-17 0-15,17 18 16,-17 18-16,0-18 0,17 35 16,-35-17-16,35 17 15,-35-17-15,0 35 16,-18-36-16,18 1 16,-52 35-1,34-35-15</inkml:trace>
  <inkml:trace contextRef="#ctx0" brushRef="#br0" timeOffset="12688.17">20743 1887 0,'-35'-17'15,"70"34"-15,-88-52 0,18 17 0,-88 18 16,52 0-16,-70 0 15,53 0-15,-36 18 16,71-18-16,-17 18 16,35-18-16,17 0 15,0 0-15,36 17 16,0 1 0,17 17-1,0-17-15,-17 0 16,-1-1-16,19 1 0,-1-1 15,36 36-15,-36-35 16,88 35 0,-70-35-16,88-1 15,-52-17-15,69 18 16,-87-36-16,70-17 16,-71 35-16,36-35 15,-53 17-15,-17 0 16,-1 1-16,0-1 0,-35 0 15,18 1-15,-18-1 16,-18 1 0,0-1-16,1 0 15,17-17-15,-35 0 16,35 17-16,-36-17 0,19 17 16,-19 1-16,-17-19 15,0 36-15,-105-17 16,87 17-16,-17 17 0,35 1 15,-53 35 1</inkml:trace>
  <inkml:trace contextRef="#ctx0" brushRef="#br0" timeOffset="13384.02">20567 1605 0,'0'-17'31,"0"-1"-15,35-35-1,-17 35-15,0-17 16,-1-18-16,54-17 15,-54 17-15,19 0 0,-1 17 16,18-34-16,-36 52 16,1 1-16,-18-1 15,-18 36 1,-17 17 0,18-17-16</inkml:trace>
  <inkml:trace contextRef="#ctx0" brushRef="#br0" timeOffset="13601.2">20726 1023 0,'35'-18'0,"-70"36"16,70-53-16,0 35 0,1 0 15,34 35 1,-52-17-1,-1-1-15,-17 1 0,18 17 16,-18-17-16,0 17 16,0 0-16,-18-17 0,18 0 15</inkml:trace>
  <inkml:trace contextRef="#ctx0" brushRef="#br0" timeOffset="14250.39">20955 582 0,'0'0'16,"-18"0"-16,1 0 15,17 18-15,17 17 16,1-17-16,0-1 16,-1 1-16,19 0 0,16-18 15,1-18 1,-17 18-16,-19-18 15,-17 1-15,36-36 16,-36 35-16,17 0 16,-17 1-16,18 34 15,0 19 1,17 17 0,-35-18-16,17 0 0,19 36 15,-36-54-15,17 1 16,-17 0-16,0-1 15,-17-17-15,-19 18 16,1-18-16,0 0 16,-36-18-16,36 18 15,0-17-15,17 17 16,-17-18-16,17 18 0,1-18 0</inkml:trace>
  <inkml:trace contextRef="#ctx0" brushRef="#br0" timeOffset="14514.09">21467 282 0,'0'0'15,"35"-35"-15,-35 17 0,17 18 0,-34 18 16,-1 0-1,1 17-15,-1 0 0,0 18 16,1-18 0,17-17-16,0 17 15,17-17-15,1 0 0,35 17 16,-18-18-16,36 1 16,-36-18-16</inkml:trace>
  <inkml:trace contextRef="#ctx0" brushRef="#br0" timeOffset="14784.81">21713 247 0,'18'0'15,"0"0"-15,-1 0 0,19 18 16,-19-1-1,1 1-15,0 0 0,-18-1 16,0 18-16,0-17 16,-18 0-16,18-1 0,0 1 15,-18-18-15,18 18 16,18-18 0,0 0-1,17 0-15,-17 0 0,-1 0 16</inkml:trace>
  <inkml:trace contextRef="#ctx0" brushRef="#br0" timeOffset="15046.33">21978 159 0,'0'0'16,"-18"0"-16,36 0 15,0 17 1,-1 1-16,19 0 15,-19-1-15,19 1 0,-1 0 16,18 17-16,-36-35 16,19 18-16,-36-1 15,0 1-15,-18-18 16,0 17-16,1 1 16,-1 0-16,-17 17 0,-18 0 15,35-17-15,-17 35 16,17-36-16</inkml:trace>
  <inkml:trace contextRef="#ctx0" brushRef="#br0" timeOffset="17337.2">21202 988 0,'-18'0'0,"1"0"62,-1 0-46,-17 0-16,-1 17 16,-34 1-1,17-18-15,-70 18 16,70-1-16,-88 1 15,70-18-15,0 0 0,1 0 16,17 0-16,-35 0 16,70 0-16,-17 0 15,35 18 17,0-1-17,0 1-15,0 0 16,0-1-16,0 1 15,0-1-15,-18 19 16,18-19-16,0 1 16,18-18-16,-1 18 15,19-18-15,-1 0 16,53 0-16,-35 17 16,71 1-1,-54-18-15,-17 18 0,18-18 16,70 35-16,-71-18 15,1-17-15,-1 0 0,54 0 16,-18-35 0,-53 18-16,-18-19 0,0-17 15,-17 18 1,-36 17-16,18 1 16,-17-1-16,-36-17 15,17 17-15,19 1 0,-36-1 16,18 18-16,-18-18 15,35 18-15,0-17 0,1 17 16,17-18 0</inkml:trace>
  <inkml:trace contextRef="#ctx0" brushRef="#br0" timeOffset="17705.71">20832 988 0,'0'0'0,"0"-18"31,35 18-15,-35-17-16,35-1 16,-17 0-16,17 1 15,-17-1-15,17 0 0,0-35 16,0 36-16,-17-1 15,-36 36 1,1-18 0</inkml:trace>
  <inkml:trace contextRef="#ctx0" brushRef="#br0" timeOffset="17916.61">20779 847 0,'17'0'16,"1"0"-16,35-18 15,-36 0 1,19 1-16,34-1 16,-52 18-16,17-18 0,0 18 15,-17 0 1,0 18-16,-18 17 0,0-17 16,17 35-1,-17-35-15,18 35 16,-18-36-16</inkml:trace>
  <inkml:trace contextRef="#ctx0" brushRef="#br0" timeOffset="25701.87">25365 4516 0,'53'-124'0,"-106"248"0,159-336 16,17 18 0,-35 70-16,0 19 0,18-19 15,0 18-15,0-17 0,-18-1 16,-17 18-16,52-88 16,-70 106-16,-18 0 0,1 0 15,-19-36 1,1 71-16,-18 1 0,-18-1 15,1 35-15,-1 0 16,0 18-16,1 0 0</inkml:trace>
  <inkml:trace contextRef="#ctx0" brushRef="#br0" timeOffset="25874.36">26247 2611 0,'35'-18'15,"0"0"-15,1-17 16,-1 17-16,18-17 15,-18 17-15,18 1 0,-18-1 0,36 36 16,-36 17-16,36 36 16,-54-18-1,1-18-15,-1 71 16,-17-71-16,18 0 16</inkml:trace>
  <inkml:trace contextRef="#ctx0" brushRef="#br0" timeOffset="26485.23">30251 4833 0,'17'-18'15,"-17"1"1,36-54-16,-1 18 16,18-17-16,0-18 0,0-18 15,17 0-15,1-35 0,17 0 16,-17 0-16,87-142 15,-105 142-15,53-70 16,-71 122-16,-17 19 16,17 17-16,-35 18 15,0 17-15,-17 18 0</inkml:trace>
  <inkml:trace contextRef="#ctx0" brushRef="#br0" timeOffset="26727.6">30939 2840 0,'0'0'16,"53"-71"-16,-18 36 0,35-18 16,-34 35-16,52-17 15,-53 18-15,18 17 16,0 35-1,-35-18-15,-1 19 0,1-1 16,0 18-16,17 35 16,-18-53-16,-17 1 15,18-1-15</inkml:trace>
  <inkml:trace contextRef="#ctx0" brushRef="#br0" timeOffset="50955.86">8378 15699 0,'0'17'16,"0"1"-16,36 0 15,-19-1 1,19-17-16,17 18 0,0-18 16,-1 0-16,90-18 15,-54 18-15,53-35 16,-53 17-16,88-52 15,-87 17-15,-1 0 16,18 0-16,-18-18 0,18 1 16,0-18-16,-1-1 0,1 19 15,0-18-15,0 17 16,-18-17-16,18 17 0,88-87 16,-106 87-16,88-70 15,-105 70-15,0 1 0,-1-1 16,54-52-1,-36-18-15,-53 88 16,0-18-16,1 18 0,17-35 16,-36 53-16,18-18 15,-17 18-15,0-1 16,-1 1-16,-17 0 0,18 17 16,-18-17-16,18 0 15,-18 17-15,0 0 0,0 1 16,0-1-1,0 0-15,0 1 16,-18 17 0</inkml:trace>
  <inkml:trace contextRef="#ctx0" brushRef="#br0" timeOffset="51210.51">11465 13212 0,'-17'0'16,"-1"0"-16,36 0 15,-1 0-15,54-36 16,-36 19-16,53-19 16,-52 19-16,17-1 15,-18 0-15,-18 1 0,19 17 16,-19-18-16,1 36 16,-18 17-1,-18 18-15,18-18 0,-17 18 16,-1 35-16,18-35 15,0-17-15,0 16 0,0-16 16,0 34 0,-18-34-16</inkml:trace>
  <inkml:trace contextRef="#ctx0" brushRef="#br0" timeOffset="53329.05">6332 15699 0,'36'123'15,"-72"-246"-15,89 334 16,-17-52-16,-36-88 15,17 52-15,-17-88 16,0 18-16,-17-70 16,-1-36-1,0 0-15,18 0 16,-17-18-16,17 18 0,0-17 16,17-1-16,1 1 0,35-36 15,0 53-15,-18 35 16,36 1-1,-36 17-15,0 17 0,-17 19 16,-18 52-16,0-35 16,-18 0-16,1 0 0,-19-18 15,-17 53 1,18-70-16,0-1 0,17 1 0,18 0 16,18-18-1,52-18 1,-17 18-16,35 0 15,-52 0-15,17 0 16,17 0-16</inkml:trace>
  <inkml:trace contextRef="#ctx0" brushRef="#br0" timeOffset="53753.18">7056 15998 0,'0'0'0,"0"18"0,0 0 0,0 17 16,0-17-16,-18-1 15,0-17 1,1-17 0,-1-1-16,18-17 0,0-1 15,0 1-15,0 0 0,0-53 16,0 35-16,18 18 15,-1 17-15,1 0 0,0 18 16,-1 18-16,18 52 16,-17-17-16,0 0 15,17 53-15,-35-71 16,18 18-16,17 0 16,-17-35-16,-1-18 15,1 0-15,-18-18 16,18 1-16,-18-19 0,17-34 15,-17 17-15,0 18 16,-17-71-16,-1 35 16,0 54-16,18-1 15,-17 18-15,17 18 32</inkml:trace>
  <inkml:trace contextRef="#ctx0" brushRef="#br0" timeOffset="54148.65">7549 15840 0,'0'0'16,"18"88"-16,-18-35 0,18 35 16,-18-53-16,0-17 15,0 0-15,0-1 0,0 1 16,0-36-1,0-17-15,0-53 16,0 52-16,0 1 16,0 0-16,17 0 15,-17-1-15,18 19 0,0 17 16,-1 17-16,1 1 16,0 35-16,-18-18 0,17 18 15,36 35-15,-35-52 16,35 17-16,-36-36 15,19-17-15,-19 0 16,1-17-16,17-19 0,-17-17 16,-18-35-1,0 35-15,-18-35 16,1 35-16,-19 0 16,19 0-16,-1 18 0,-17 17 0,-1 1 15</inkml:trace>
  <inkml:trace contextRef="#ctx0" brushRef="#br0" timeOffset="56177.16">6720 16669 0,'-35'0'0,"0"0"16,17 0-16,-35 17 15,18 19-15,-18 34 16,35-17-16,1 0 0,17 0 16,0-18-16,17 36 15,1-36-15,17-17 16,-17-1-16,17-17 0,54 0 16,-54 0-16,-18-17 15,19-1-15,-19 0 0,-17 1 16,18-18-1,-18 17-15,-18 0 16,18 36 15,18 0-31,0 17 16,-1-35 0,1 17-16,17 1 15,-17-18-15,-1 0 0,1 18 16,0-18-16,17-18 15</inkml:trace>
  <inkml:trace contextRef="#ctx0" brushRef="#br0" timeOffset="56596.27">7091 16986 0,'0'0'15,"35"71"-15,-17-36 0,-1 0 16,1 18-1,0-35-15,-18 0 16,-18-36 0,-35-35-16,18 0 15,-18-17-15,35 17 16,-17-36-16,17 37 16,18 16-16,18 19 15,0-19-15,17 36 0,0-17 16,36 17-16,-36 17 15,0 1-15,-17 35 16,-18-18-16,0 0 0,-35 1 16,17-19-16,-35 36 15,18-53-15,17 18 16,53 0 0,18-18-1,-17 17 1,-1-17-16,36 18 15,-36-18-15,35 17 16,-52-17-16,35 18 16,-35-18-16</inkml:trace>
  <inkml:trace contextRef="#ctx0" brushRef="#br0" timeOffset="56905.59">7532 16810 0,'0'0'16,"0"18"-16,-18 70 16,18-53-16,0 0 0,18 36 15,17-36-15,18-17 16,-18-18-16,1 0 16,-1-18-16,18-17 0,-36 17 15,36-52 1,-53 17-16,18-18 15,-18 54-15,-18-36 16,1 53-16,17-18 16,0 36-16,0 35 15,0-18-15,35 53 16,-17-70-16,-1 17 0,36 35 16,-35-52-1,-18 17-15,17 1 16</inkml:trace>
  <inkml:trace contextRef="#ctx0" brushRef="#br0" timeOffset="57219.72">6632 17621 0,'0'18'16,"0"35"0,0-18-16,18 53 15,-18-35-15,18-18 0,-1 18 16,1-17-16,35 17 15,-18-18-15,0-17 0,18-18 16,35 0 0,-52-18-16,17 0 0</inkml:trace>
  <inkml:trace contextRef="#ctx0" brushRef="#br0" timeOffset="57491.82">7267 17674 0,'-53'35'0,"106"-70"0,-123 106 16,52-54-16,18 1 0,-18 0 15,36-1-15,-18 1 16,18 0-16,17-1 0,36 18 16,-36-17-16,18 0 15,-36-18-15,-17 17 16,0 1-16,0 0 0,0-1 15,-53 19 1,18-19-16,-35 19 16,52-36-16,0 0 0,1 0 15,17-18-15,0 0 16</inkml:trace>
  <inkml:trace contextRef="#ctx0" brushRef="#br0" timeOffset="57784.6">7479 17692 0,'18'0'16,"-1"0"-16,1 17 0,-1-17 15,36 18 1,-17-18-16,-19-18 0,19 18 16,-19-17-16,1-1 0,-1 18 15,-34 0 1,-18 18-1,17-18-15,0 35 16,18-17-16,0 35 16,0-18-1,36 35-15,-19-34 16,18 34-16,-17-52 16,0 17-1,-1-17-15,1-18 16</inkml:trace>
  <inkml:trace contextRef="#ctx0" brushRef="#br0" timeOffset="58214.24">7920 17692 0,'0'0'15,"-18"106"-15,18-71 0,0 18 0,0-36 16,18 36-16,-18-35 15,18-18-15,-1 0 16,-17-18-16,18 1 16,-18-1-16,0-17 0,17-18 15,1 18-15,-18-1 16,0 19-16,0-1 0,18 0 16,-1 18-1,-17 18-15,18 17 16,-18 1-16,18-1 15,-1-17-15,1-18 16,0 0-16,-1 0 0,1-36 16,-1 19-1,-17-19-15,18 19 0,0-19 16,-1 19-16,1-36 16,0 35-16,-1 18 15,1 36-15,0-19 0,-18 18 16,35 18-16,-35-35 15,17 0-15,-17-1 16,18 19-16,0-19 16</inkml:trace>
  <inkml:trace contextRef="#ctx0" brushRef="#br0" timeOffset="61555.08">10054 17410 0,'0'-18'15,"18"18"1,-18 53 0,17-18-1,1 18-15,17 88 16,-17-70-16,35 52 16,-35-88-16,17 36 15,-18-71-15,1 0 16,0-18-16,-18-52 15</inkml:trace>
  <inkml:trace contextRef="#ctx0" brushRef="#br0" timeOffset="61955.06">10160 17445 0,'0'-18'15,"18"1"-15,-18-1 16,17 18 0,1 0-16,0-18 0,17 36 15,18 0-15,-36-18 16,1 17-16,17 1 0,-17 17 16,-18-17-1,-18-1-15,18 1 0,-17 17 16,-19 18-1,19-17-15,17-19 0,0 18 16,17-17-16,19 35 16,-1-35-16,36 17 15,-36-17-15,0 17 0,0-18 16,-17 1-16,-18 17 0,0 18 16,-18-35-1,-35 17-15,1-17 16,16 0-16,-34-1 15,34-17-15,1 0 0,17-17 16,1-1 0</inkml:trace>
  <inkml:trace contextRef="#ctx0" brushRef="#br0" timeOffset="62495.24">10636 17621 0,'0'0'16,"18"71"-16,0-36 0,-1 18 0,18 35 15,1-35 1,-19 0-16,1-18 0,0 1 16,-18-19-16,0 1 15,-18-53 1,-35-18-16,18 17 16,0-69-16,35 52 15,-18-53 1,18 35-16,18 36 0,-1 0 15,18 17-15,1 0 0,17 18 16,-18 18-16,0 53 16,-35-36-16,0 18 15,0-18-15,-35 18 16,17-35-16,-35 35 16,36-53-16,-1 17 15,36 1 1,52-18-1,-52 17-15,52-17 16,-34 18 0,-19 0-16,1-1 0,0 1 15,-18 0-15,0 17 16,0-17-16</inkml:trace>
  <inkml:trace contextRef="#ctx0" brushRef="#br0" timeOffset="63073.44">11113 17745 0,'0'70'0,"0"-140"0,17 193 16,1-88-16,-1 18 0,1-17 15,0-1-15,-1 0 16,1 1-16,0-1 15,-18-18-15,-18-34 16,0-1-16,1-17 16,-1 0-16,0-1 0,-17-52 15,18 18 1,-1-36-16,18 70 0,0 1 16,0 0-16,18 17 15,-18 1-15,17 34 0,1 19 16,-1 16-16,19 54 15,-1-70-15,-17 16 0,52 19 16,-52-36 0,17-17-16,0-18 15,18 0-15,-17-18 16,-36-17-16,0-18 16,0 18-16,-36-36 15,1 36-15,0 0 16,17-1-16,-35 1 15,36 35-15,17 18 16</inkml:trace>
  <inkml:trace contextRef="#ctx0" brushRef="#br0" timeOffset="63506.7">11606 17780 0,'0'0'15,"36"88"1,-36-35-16,0-18 16,17 18-16,1-17 0,-18-1 0,18 0 15,-18-17 1,0-36 0,0-17-16,0-18 15,-18 18-15,18-18 16,0 17-16,0 1 15,0 0-15,0 0 0,18-1 0,-1 19 16,-17-1-16,36 18 16,-36 18-16,35 35 15,-18-18-15,1 0 16,-18 0-16,35 1 0,-35-1 16,53 18-16,-35-35 15,0-1-15,-1-17 0,1 0 16,-1-17-16,19-36 15,-19 0-15,-17 17 16,18-16-16,-18-54 16,0 53-16,-18 0 0,-17-71 15,17 89-15,-17 0 16,-18 0-16,36 35 16</inkml:trace>
  <inkml:trace contextRef="#ctx0" brushRef="#br0" timeOffset="93882.12">13882 5433 0,'0'-18'31,"-18"18"32,1 0-48,17-17 1,-18 17-1,0 0 1,1 0-16,-1 0 0,0 0 0,-17 0 16,17-18-1,-17 18-15,-18 0 16,36 0-16,-19 0 0,-34-18 16,34 1-16,-16 17 15,16-18-15,-34 0 16,34 18-1,-16-17-15,16-1 16,1 18-16,-36-18 16,36 1-16,0 17 15,0-18-15,-36 18 0,36 0 16,-53 0 0,52 0-16,-52 0 15,35 18-15,-35-1 16,35-17-16,-35 18 15,35-18-15,0 0 0,-35 18 16,35-1-16,18-17 16,-18 0-16,17 18 15,-16-18-15,-19 18 16,18-18-16,-35 17 16,53-17-16,-18 0 0,17 18 15,1-18-15,-18 18 0,-35-1 16,53 1-16,-53 17 15,52-17 1,-70 35 0,54-18-16,-37 0 15,36 0-15,18-17 0,0 17 0,-53 18 16,52-17 0,-17-1-16,36 0 0,-54 53 15,36-52-15,17 17 16,1-18-16,-1 0 0,0 0 15,-17 54-15,35-37 16,-17 37 0,17-36-16,-18-1 0,18 1 15,0 53-15,0-53 16,0 0-16,0 0 0,0 0 16,0 0-16,18 0 0,-18 0 15,17 0-15,1 35 16,-18-35-16,17 53 15,1-54-15,0 1 16,-18 18-16,17 35 16,1-36-16,0-17 15,-1 0-15,-17 0 0,18 0 0,0 0 16,-1 0-16,-17 35 16,18-17-16,-18-19 15,17 54-15,-17-53 16,0 0-16,0 0 15,18 18-15,-18-18 0,18 52 16,-18-52-16,17 18 0,-17 52 16,18-70-1,-18 18-15,18 52 16,-18-52-16,17 52 16,-17-52-16,18-18 0,-18 70 15,0-52-15,18 70 16,-18-71-1,0 89-15,0-88 16,17 70-16,-17-71 16,0 1-16,18 0 0,-18-19 15,0 90 1,17-90-16,-17 19 16,0 0-16,18-19 0,-18 90 15,0-72-15,0 1 16,0-1-16,0 18 0,0-17 0,18 52 15,-18-52-15,0 0 16,0-18-16,17 70 16,1-52-16,-18-19 15,18 90-15,-18-19 16,0-70-16,17 70 16,-17-70-16,0 0 15,18 53 1,0-53-16,-1 35 15,1-35-15,-18-18 0,18 18 16,-1 0-16,-17 0 0,18-18 16,-1 18-16,1 36 15,0-54-15,-1 0 0,19 53 16,-19-52 0,19-19-16,-19 18 15,18 1-15,1-1 0,-1-17 0,71 52 16,-53-52-16,0 0 15,17 17-15,-17-18 16,88 1-16,-70 0 16,-1-1-16,89 1 15,-88 0-15,17-18 0,-18 0 16,19 17-16,-19-17 0,18 0 16,53 0-1,-70 0-15,0 0 0,-1 0 16,-17-17-16,18-1 0,52-17 15,-70-1-15,70-34 16,-52 35-16,-18-18 16,18 0-16,-19-18 15,19 18-15,-18-17 0,70-71 16,-70 70-16,0 1 16,53-107-16,-71 89 15,18 0-15,-17-18 16,-1 18-16,0-18 0,0 0 0,1 0 15,17-123 1,-36 123-16,1-17 0,17 17 16,-35 0-16,35-141 15,-35 124-15,0-1 16,0 1-16,0-1 0,0 1 0,0-18 16,0 17-16,-17-17 0,17 17 15,-18-158 1,0 159-16,1-1 0,-1-140 15,1 123-15,-1 17 16,18-158-16,-18 141 16,18-141-1,0 140-15,0-157 16,-17 157-16,17-157 16,0 158-16,0-142 15,0 142-15,-18-123 16,0 122-16,1 19 15,-1 0-15,-17-1 0,-18-105 16,0 105-16,-18-52 16,36 88-16,0 17 15,-36-52-15,36 70 16,17 0-16,-35-35 16</inkml:trace>
  <inkml:trace contextRef="#ctx0" brushRef="#br0" timeOffset="97219.1">2981 5203 0,'-18'-17'16,"36"-1"-1,17 1 1,-17 17-16,52-18 16,-34 18-16,52 18 15,-53-1-15,0 1 0,36 35 16,-18 35 0,-35-35-16,-1 0 15,-17 17-15,18 107 16,-18-71-16,0-1 0,0 1 15,0 0-15,0 123 16,0-123-16,0 0 0,0 18 16,0-19-16,0 89 15,18-105-15,-18 69 16,17-87-16,-17-1 16,18-17-16,-1 18 0,19-18 15,-1 70-15,0-52 16,36 52-1,-54-87-15,19 17 0,-1-36 0,0 36 16,-17-35 0,0-18-16,-18 17 15,-18-17 1,-17 0 0,35 18-16,-53 17 15,35-17-15,0 17 16,1-17-16,-1 52 15,1-52-15,17 17 0,-18-17 16,18 17-16,0 36 16,-18-18-16,18 0 0,0 0 15,0 88 1,0-71-16,0 71 16,0 18-16,0-88 15,18 17-15,-18-18 16,0 1-16,18 88 15,-1-71-15,1 88 16,-18-88-16,17 89 16,1-71-16,0-18 15,-18 0-15,53 88 16,-36-70-16,19 88 0,-19-88 16,1-18-16,-1 18 15,1 0-15,17 88 16,-35-88-16,18 0 0,0 0 15,-1-18-15,36 123 16,-17-105-16,-19 18 16,18-18-16,-17-18 0,17 0 15,-35 0-15,18-17 0,0 52 16,-18-52-16,0-18 16,-36 52-16,19-52 15,-1-17-15,-17 17 16,17-36-16,-17 1 15,17-18-15,-17 0 0,0 0 16,-36-18-16,53 18 16,1-17-16,-1 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2:46.1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10724 0,'0'18'16,"-18"0"-1,18 17-15,0-17 16,0 17-16,-17 18 0,17 53 15,0-53-15,-18 0 0,18-1 16,0-16-16,-18 52 16,18-53-16,0 0 15,0-17-15,18 0 16,-18-36-16</inkml:trace>
  <inkml:trace contextRef="#ctx0" brushRef="#br0" timeOffset="355.72">4657 10901 0,'0'0'16,"0"-18"0,17 1-1,19-19-15,-19 19 16,1-19-16,17 1 0,-17 17 16,-1 1-16,1-1 0,35 1 15,-35 17-15,-1 0 16,1 35-16,0-18 15,-1 54-15,-17-36 16,18 1-16,-1-19 0,1 36 16,0-35-16,-1-1 15,1 1-15</inkml:trace>
  <inkml:trace contextRef="#ctx0" brushRef="#br0" timeOffset="1811.08">25788 10918 0,'-18'0'16,"18"18"-1,18 17 1,-18-17-16,18 70 16,-1-52-16,1 87 15,-18-70 1,0 0-16,0 0 0,18 0 16,-18 0-16,0-18 0,17 0 15,-17-17-15,18-1 16,-18 1-16,0-36 15,-18-17-15</inkml:trace>
  <inkml:trace contextRef="#ctx0" brushRef="#br0" timeOffset="2108.83">25612 11201 0,'0'-18'0,"0"36"0,0-54 16,0-16-16,17 34 15,1-35-15,0 18 16,17-18 0,-17 35-16,-1-17 15,-17 17-15,18 18 16,-1 35-16,1-17 15,0 0-15,17-1 0,18 19 16,-35-19 0,17 1-16,0 0 0,0-18 15,1 17-15,-19-17 16</inkml:trace>
  <inkml:trace contextRef="#ctx0" brushRef="#br0" timeOffset="51457.93">1870 4128 0,'-36'17'15,"19"1"-15,34-18 31,54 17-15,-36-17 0,18-17-16,71 17 15,-71 0-15,0 0 0,-1-18 16,54 18 0,-70 0-16,16 0 0,-16-17 0,-19 17 15,1 0-15,0 0 0,-1-18 16,-34 18-1,-1-18 1,0 18-16</inkml:trace>
  <inkml:trace contextRef="#ctx0" brushRef="#br0" timeOffset="51792.82">2311 3863 0,'0'0'0,"17"0"15,19 18 1,-19-18-16,54 17 16,-36-17-16,18 0 15,35 18-15,-53-1 0,1-17 16,-1 18-16,-17-18 15,35 18-15,-36-1 16,-17 1-16,0 35 16,-17-18-16,-36 36 15,17-54 1,19 19-16,-54 17 16,54-18-16,-19 0 15,19-17-15,17-1 16,0 1-16</inkml:trace>
  <inkml:trace contextRef="#ctx0" brushRef="#br0" timeOffset="60734.92">2028 8802 0,'-17'17'0,"34"-17"31,36 0-15,0 0-16,-17 0 15,-1 18-15,18-18 0,0 0 16,0 0-16,52 18 16,-52-18-16,53 0 15,-71 0-15,36 0 16,-36 0-16,1 0 15,-19 0-15,1 0 16,-36-18 15</inkml:trace>
  <inkml:trace contextRef="#ctx0" brushRef="#br0" timeOffset="61011.15">2699 8590 0,'0'0'0,"17"0"0,19 18 16,-19-18 0,54 35-16,-18-17 15,0-1-15,0 1 16,0-18-16,-18 18 0,35 17 15,-34-17-15,-19 17 16,-17 0-16,-17-17 16,-54 52-16,18-17 15,18-18-15,-53 18 16,70-17-16,0-19 0</inkml:trace>
  <inkml:trace contextRef="#ctx0" brushRef="#br0" timeOffset="61585.34">3545 8643 0,'0'0'15,"18"18"-15,35 35 16,-35-36-16,35 19 16,35 16-1,-18 1-15,-17-35 16,-18 0-16,-17-1 0,17 1 15,1 0-15,-19-1 16</inkml:trace>
  <inkml:trace contextRef="#ctx0" brushRef="#br0" timeOffset="61792.39">3933 8608 0,'0'0'0,"-17"0"0,-18 17 16,17 19-16,-70 52 15,52-53-15,-16 18 0,16-18 16,-52 71-16,70-71 16,-17-17-16,18 17 15,-1-17-15,18-36 16</inkml:trace>
  <inkml:trace contextRef="#ctx0" brushRef="#br0" timeOffset="62235.98">4075 8061 0,'-18'0'16,"0"0"-1,1 18 1,17 17 0,-18-17-16,0-1 0,1 36 15,-19 0 1,19-18-16,17-17 0,0 17 16,0-17-1,0-1-15,17 1 0,1 0 16,35 17-16,18-17 15,-54-18-15,19 17 16,16 1-16,-34 0 16,-18-1-1,-18-17-15</inkml:trace>
  <inkml:trace contextRef="#ctx0" brushRef="#br0" timeOffset="62513.61">4110 8273 0,'-18'0'16,"36"0"-1,0 0-15,-1 0 16,18 0-16,-17 0 16,0 0-16,-1 0 0,1 0 0,0 0 15,-1 17-15</inkml:trace>
  <inkml:trace contextRef="#ctx0" brushRef="#br0" timeOffset="62763.95">4216 8079 0,'-18'0'15,"18"35"1,0 0-16,-18 36 15,18-36-15,18 36 16,-18-54-16,35 36 16,-35-35-16,53-1 15,-35-17-15,0 0 16,34 0 0,-16-35-16</inkml:trace>
  <inkml:trace contextRef="#ctx0" brushRef="#br0" timeOffset="63159.73">4692 8061 0,'0'0'16,"-18"0"-16,36 18 15,0 17 1,-1-17 0,19-1-16,-19 1 0,36 17 15,-18-35-15,-17 18 16,17-1-16,-17-17 0,0 18 15,-1-18-15,1 18 16,-18-1-16,0 19 16,0-19-16,-35 18 15,17 1-15,0-19 0,-17 1 16,0 0-16,-18 35 16,35-36-16,-17 19 15,35-19-15,0 1 16</inkml:trace>
  <inkml:trace contextRef="#ctx0" brushRef="#br0" timeOffset="139036.94">4480 3334 0,'0'-18'62,"-17"18"-30,-1 0-17,-17 0 1,-1 0-16,1 0 0,-18 18 15,0-18-15,0 0 0,-17 0 16,17 17-16,-88 1 16,88-18-16,-71 18 15,72-18-15,-54 0 16,70 17-16,1-17 16,0 0-16,0 0 0,17 18 15,-17-18-15,17 0 16,18 18-1,0-1-15,0 1 16,0 0-16,-18-1 0,18 1 16,0 35-1,-17-36-15,17 36 0,-18-17 16,18-1-16,-18 18 0,18 17 16,-17-17-16,17-18 15,0 18-15,-18 0 16,18-17-16,0 17 15,-17-1-15,17 1 0,0 53 16,0-53-16,-18 53 16,18-71-16,18 36 15,-1-36-15,1-17 16,-1 17-16,1-17 0,35 17 16,-35-17-16,35 17 15,-18-18-15,18 1 16,-18-18-16,53 0 15,-35 0-15,0 0 16,0-18-16,70 18 16,-70-17-16,18 17 15,-18 0-15,17 0 0,54-18 16,-54 18-16,1 0 16,0-17-16,-1 17 15,1 0-15,70-18 16,-71 18-16,54-18 15,-71 18-15,53-17 16,-54 17-16,1 0 0,36 0 16,-36-18-1,-18 18-15,-18 0 16,1-18-16,0 18 0,-1-17 16,-17-1-16,18 0 0,-18 1 15,0-19-15,0-16 16,0 16-16,0-17 15,0 18-15,0-18 16,0 18-16,0-18 0,0 18 0,0-1 16,18-52-1,-1 35-15,1 18 0,-18 0 16,18-1-16,-18-16 0,17 16 16,-17 1-16,0-71 15,0 53-15,0-53 16,0 71-16,-17 0 15,-1 0-15,-17-1 16,-1 19-16,1-1 0,-53-17 16,17 35-16,-70-36 15,53 36-15,-88-17 16,87-1 0,1 1-16,-35-19 15,70 19-15,18 17 0,-1 0 16</inkml:trace>
  <inkml:trace contextRef="#ctx0" brushRef="#br0" timeOffset="141139.03">4798 5292 0,'-35'0'16,"70"0"-16,-106 0 0,36 0 15,0 0-15,-18 0 0,-18 0 16,-70 17-16,71-17 16,-19 18-16,1-18 15,-106 18-15,124-1 16,-19-17-16,19 0 0,17 0 16,-71 18-16,89-18 15,-18 0-15,36 18 0,-19-18 16,19 0-16,-1 0 15,18 17 17,0 18-17,0 1-15,0-1 0,0 71 16,0-53 0,0 17-16,0 71 15,0-70-15,0 88 16,0-89-16,0 71 15,0-70-15,18 35 16,-18-53-16,0 17 16,17-52-16,1 17 15,0-35-15,-1 18 16,54-36-16,-36 18 16,36-17-16,-1-1 0,1 18 15,-1-18-15,107 18 16,-71 0-16,-18 0 15,35 0-15,-17-17 0,123 17 16,-123 0-16,0 0 16,-18 0-16,18 0 0,70 0 15,-87 0-15,-19 0 16,71-18 0,-70 18-16,17-18 15,-53 18-15,18-17 16,-53-1-16,18 18 15,-18-18-15,0 1 0,0-1 16,0 0-16,0-17 0,0 0 0,-35-71 16,17 53-1,18-17-15,-18-107 16,1 89-16,17-18 0,-18 18 16,18 17-16,18-52 15,-18 88-15,17-1 0,-17 19 16,0-1-16,-17 1 15,-1-1-15,-17 18 16,-18-18-16,0 18 0,-106 0 16,71 0-16,-36 0 15,19 0-15,-19 18 0,-17-18 16,-88 35-16,141-35 16,17 18-1</inkml:trace>
  <inkml:trace contextRef="#ctx0" brushRef="#br0" timeOffset="152083">1023 3863 0,'0'18'31,"0"-1"0,0 1-15,0-1 0,0 1-16,0 0 0,0-1 15,0 19-15,0 34 16,0-34-16,0 34 16,0-17-16,-18 53 15,18-53 1,0 88-16,0-88 15,0 35-15,0-17 0,0 70 16,0-53-16,0 88 16,0-70-1,0 106-15,0-106 16,0-1-16,0 19 16,0-18-16,0 0 0,0-18 0,-17 106 15,17-88-15,-18-18 16,18 18-16,0-1 15,0 1-15,-17 106 16,17-89-16,17-17 0,-17 0 16,18 106-16,-18-124 15,17 0-15,-17 18 0,18 70 16,0-87-16,-1 87 16,-17-88-16,18 89 15,-18-89 1,0 106-16,0-88 15,0 88-15,0-106 16,0 0-16,0 0 16,0-17-16,0-1 0,0 71 15,0-70-15,0 35 16,18-53-16,-18-18 16,0 53-16,0-53 15,17 1-15,-17-1 0,18-17 16,-18 35-1,18-36-15,-18 1 16,0-1-16</inkml:trace>
  <inkml:trace contextRef="#ctx0" brushRef="#br0" timeOffset="152371.63">935 10072 0,'0'17'0,"0"-34"0,0 70 16,0 17-16,18-34 15,-18 52 1,17-53-16,1 18 0,-18-18 15,35 18-15,-17-53 16,-1 0-16,19 0 0,-19-17 16,1-1-16,35-35 15,-36 18-15,1-1 0,0 1 16,-18-18-16</inkml:trace>
  <inkml:trace contextRef="#ctx0" brushRef="#br0" timeOffset="152994.64">635 4004 0,'0'0'16,"-35"35"-16,17-35 0,0 18 0,18 0 16,18-36-1,53-35 1,-36 0-16,53-70 16,-35 52-16,-18 1 15,18-1-15,-17 18 0,-1-17 16,-18 52-16,19 18 15,-19 35 1,-17 0-16,18 18 0,0 18 16,-18-18-16,35 53 15,-17-53-15,34 35 16,-34-53-16</inkml:trace>
  <inkml:trace contextRef="#ctx0" brushRef="#br0" timeOffset="160937.34">11007 10971 0,'0'18'46,"0"53"-30,0-18-16,17-1 16,-17 72-16,0-54 15,18 1-15,0 0 0,-1 34 16,1-52-16,17 36 16,-17-54-16,-1-18 15,1 19-15,0-19 16,-1-17-1</inkml:trace>
  <inkml:trace contextRef="#ctx0" brushRef="#br0" timeOffset="161320.77">10760 11324 0,'0'0'16,"-18"18"-16,36-18 15,-1-18 1,-17 1-16,36-36 15,-19 17-15,19-17 16,-19 18-16,18-35 16,-17 52-16,17-35 15,-17 35 1,0 18-16,-1 0 16,1 0-16,0 18 0,-1 0 15,19 17-15,16 18 16,-16-35-16,34 17 15,-17-18-15,-35 1 0,17-18 16</inkml:trace>
  <inkml:trace contextRef="#ctx0" brushRef="#br0" timeOffset="171397.56">953 15469 0,'0'0'15,"0"18"-15,17-18 16,1 0-16,-1 18 0,19-18 15,-1 0-15,36 17 16,-19 1-16,-16-18 16,17 18-16,17-18 15,-35 0-15,18 17 16,-35-17-16,0 0 0,-18-17 16,0-1-16,-18 0 15</inkml:trace>
  <inkml:trace contextRef="#ctx0" brushRef="#br0" timeOffset="171652.6">1235 15240 0,'0'0'16,"0"18"-16,17-18 16,-17 17-16,36 1 0,-1 35 15,0-36-15,0 19 16,54-1-1,-54 0-15,0-17 0,1 0 16,-1 17-16,-18-17 0,19 17 0,-19 0 16,-17-17-1,0 17-15,-17-17 0,-19 17 16,1-17-16,0-1 16,0 1-16,17-1 15,-17 1-15,17 0 0</inkml:trace>
  <inkml:trace contextRef="#ctx0" brushRef="#br0" timeOffset="172086.02">1217 16951 0,'-18'0'15,"18"18"1,18-1-16,35 1 16,-18 0-1,1-1-15,-1 1 0,35-18 16,-34 17-16,17-17 15,0 0 1,-18 0-16,-18 0 0,1 0 16</inkml:trace>
  <inkml:trace contextRef="#ctx0" brushRef="#br0" timeOffset="172359.75">1482 16775 0,'17'17'16,"36"19"-1,-17-19-15,-1 1 16,0 17-16,36 18 16,-36-18-16,-17-17 0,17 35 15,-18 0 1,-17-36-16,0 36 15,-17-35-15,-1 0 0,1 17 16,-1-18-16,-17 19 16,-1-1-16,1 0 0,-18 54 15,18-54-15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6:49.1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4533 10883 0,'0'18'31,"53"35"-31,-35-36 16,17 19-16,0 17 0,18-18 15,-17 0-15,69 36 16,-69-36-16,52 36 16,-35-36-16,17 18 15,-52-36-15,35 19 16,-36-36-16,-17-18 31,-35-17-15,18 17-16</inkml:trace>
  <inkml:trace contextRef="#ctx0" brushRef="#br0" timeOffset="244.19">5045 10866 0,'-18'17'0,"36"-34"0,-54 69 16,1 1-16,0 0 15,-18 36 1,18-37-16,-18 1 0,-18 36 15,54-54-15,-19 0 16,19-17-16,-1-1 0,0 1 16</inkml:trace>
  <inkml:trace contextRef="#ctx0" brushRef="#br0" timeOffset="3091.16">5486 10301 0,'0'18'47,"-18"-18"-32,18 17-15,0 1 16,-18 0 0,1-1-16,-18 36 15,17-35-15,-17 0 16,17 17-16,0-18 0,1 1 0,-1 0 15,-17 17-15,35-17 16,-18-1 0,18 1-16,18 0 15,-1-1-15,1 1 16,35-1-16,-35 1 16,17 17-16,-17-17 15,17 17 1,-35-17-16,0 0 15</inkml:trace>
  <inkml:trace contextRef="#ctx0" brushRef="#br0" timeOffset="3437.16">5627 10495 0,'-18'0'15,"18"18"-15,0-1 16,0 1-16,0 35 16,0-35-16,18-1 15,-18 19-15,0-1 16,17-18-16,-17 1 16,18-18-1</inkml:trace>
  <inkml:trace contextRef="#ctx0" brushRef="#br0" timeOffset="3864.22">5786 10354 0,'0'18'32,"17"-1"-17,1 1-15,-1-18 16,1 18-16,0-1 0,-1 1 16,36 17-16,-35-17 15,0-18-15,17 35 16,0 0-1,-17-17-15,-1 0 16,1-18-16,-18 17 16,-18-17-1,18 18 1,-17-18-16,-1 18 16,1-1-1,-1 1-15,0-1 16,1 1-16,-19 17 15,36-17-15,-35 35 16,0-18-16,17-17 16,0 17-16</inkml:trace>
  <inkml:trace contextRef="#ctx0" brushRef="#br0" timeOffset="8708.71">4939 9260 0,'0'18'15,"0"17"1,18 1-16,-18-1 16,0 0-16,0 18 0,17 0 0,-17 18 15,0 70 1,0-88-16,0 70 16,0-70-16,0-18 0,0 1 15,0-1-15,0-53 31</inkml:trace>
  <inkml:trace contextRef="#ctx0" brushRef="#br0" timeOffset="9247.63">4692 9490 0,'18'0'46,"-18"-18"-46,17 18 16,1-18-16,0 1 16,-1-1-16,1-17 0,-1 17 0,19-52 15,-19 34-15,19-16 16,-19 34 0,1-17-16,0 52 15,-1 19 1,1-1-1,-1-18-15,36 54 16,-17-18-16,-1-18 16,-17 0-16</inkml:trace>
  <inkml:trace contextRef="#ctx0" brushRef="#br0" timeOffset="14419.79">5027 8132 0,'-18'0'0,"18"-18"16,-17 18-1,-1 0-15,1 0 16,-19 18-16,19-1 16,-19 18-16,36 1 15,-17-1-15,17 53 16,0-53-16,17 1 16,1-1-16,0 0 0,17-17 0,0 0 15,-17-18-15,52 0 16,-34-18-16,-1-17 15,0-36-15,-17 36 16,-18 0-16,0-1 0,-18 1 16,1 0-16,-19-1 0,-17 1 15,18 18-15,-53 17 16,53 0 0,-1-18-16</inkml:trace>
  <inkml:trace contextRef="#ctx0" brushRef="#br0" timeOffset="14982.51">4851 7285 0,'-53'35'16,"106"-70"-16,-124 88 0,54 0 15,17-36 1,0 19-16,0-1 0,17-17 15,36 17-15,-35-18 16,52 1-16,-34-18 16,16-18-1,-34 18-15,17-35 0,-17 0 16,-36 0 0,18-1-16,-53 1 15,36 0-15,-18 17 0,-36 1 16,36 17-1,-18 0-15,35 0 16,1 17-16</inkml:trace>
  <inkml:trace contextRef="#ctx0" brushRef="#br0" timeOffset="15660.15">4727 6438 0,'-17'0'0,"-1"0"15,0 0 1,1 35-16,-19 1 16,36-1-16,0 36 15,0-36-15,53 18 16,-35-36-16,53 1 16,-19-18-1,19-18-15,-18 1 16,0-54-16,-36 54 15,1-54-15,-36 36 16,-34-1 0,16 19-16,-70-1 15,54 18-15,-37 0 16,54 18-16,0-18 16</inkml:trace>
  <inkml:trace contextRef="#ctx0" brushRef="#br0" timeOffset="16221.65">4833 5856 0,'-35'-18'0,"70"36"0,-88-36 15,0 18-15,18 0 16,0 0 0,17 0-16,0 18 0,1 0 15,17-1-15,0 1 16,0 17-16,17 1 15,1-19-15,17 1 0,-17 0 16,17-1-16,-17 1 16,35-18-16,-36 0 15,19-18-15,-36 1 16,17-36-16,-34 17 16,17-17-16,-18 18 15,0 0-15,-17 0 0,18-1 16,-19 19-16,1-19 0,17 19 15,-17-1-15,17 0 0,1 1 16</inkml:trace>
  <inkml:trace contextRef="#ctx0" brushRef="#br0" timeOffset="17534.25">4957 5115 0,'-18'0'15,"0"0"1,-17 0-1,-36-17 1,36 17-16,-53-18 16,53 18-16,-36 0 0,18 0 15,-17 0-15,-36 0 16,53 18-16,-18-18 16,54 0-16,-1 0 15,36 0 16,-18 17-15,0 1 0,-18 0-1,18 17-15,0-18 16,0 19-16,0-19 16,0 19-16,18 17 15,-1 0-15,-17 35 16,18-35-16,-18 88 15,0-71-15,0 71 16,0-70-16,0 17 16,0-17-16,18 17 0,-18 71 15,0-89-15,17 107 16,-17-107-16,0 18 16,0-17-16,0-1 15,0 72-15,18-90 16,-18 54-1,0-53-15,0 18 0,0-18 0,0 88 16,-18-71 0,18 71-16,0-70 15,0 0-15,0-1 0,0 54 16,0-71-16,0 52 16,18-52-16,-18-17 15,18 16-15,17 19 16,-35-36-16,17 1 15,-17-1-15,18 0 0,-18 18 16,0-18-16,18 1 16,-18-1-16,0-17 15,-18-1-15,18 1 0,0-1 32,18-17-32,-1 0 15,-17 18 16,18-18-15,-18 18-16,18-18 31,-1 0-15,1 0-16,17 0 16,-17 0-16,-1 0 0,54 17 15,-36-17 1,36 0-16,-18 0 15,70 0-15,-52 0 16,-18 0-16,0 18 0,70 0 16,-70-18-16,-18 0 15,1 0-15,-19 0 16,1-18-16</inkml:trace>
  <inkml:trace contextRef="#ctx0" brushRef="#br0" timeOffset="18641.84">4957 5080 0,'17'0'32,"18"0"-17,1-18-15,34 18 16,-34-17-16,52 17 16,-53 0-16,18 17 15,-35-17-15,35 18 16,-36 0-1,1-1 1,-18 1-16,17 17 16,-17 0-16,18 18 15,0-35-15,-18 17 16,17 1-16,-17 17 0,18 35 16,-18-18-16,18 54 15,-18-54-15,0 1 16,17 88-16,-17-71 15,0 71-15,18-71 16,-18 0-16,0 0 0,0 0 16,-18 1-16,18-1 0,-17 106 15,17-106 1,-18 88-16,18-87 16,-18 87-16,18-88 15,-17 0-15,17 0 0,0 1 16,-18 69-16,18-87 15,0 52 1,0-70-16,0 0 16,0 0-16,0 0 0,0 0 0,-18 53 15,18-71-15,0 71 16,0-53-16,0 17 16,0-34-1,0 17-15,0-36 16,0 1-16,18 0 15,0-18 17,-36 0 46,0 17-63,1-17-15,-18 18 16,-1-1-16,19-17 16,-36-17-1,-18-1-15,36 1 0</inkml:trace>
  <inkml:trace contextRef="#ctx0" brushRef="#br0" timeOffset="20682">4851 4322 0,'-18'-18'16,"18"36"31,0-1-32,0 18-15,0 1 0,18 87 16,-18-52-16,-18 70 16,18-71-16,0-17 15,0 0-15,0-17 0,0-1 16,18-18-16,-1 19 16,1-36-1,-18-18-15</inkml:trace>
  <inkml:trace contextRef="#ctx0" brushRef="#br0" timeOffset="21177.83">4621 4586 0,'0'-18'78,"0"-17"-62,18 35-16,0-53 15,-1 36-15,19-36 16,-19 35-16,19-35 16,-19 18-16,-17 0 15,18 17-15,-1 0 16,-17 1-16,18 17 0,-18-18 15,18 18-15,-1 0 16,1 18 0,0-1-16,35 72 15,-36-54-15,36 35 16,-35-34-16,-1-19 16,36 19-16,-35-19 15</inkml:trace>
  <inkml:trace contextRef="#ctx0" brushRef="#br0" timeOffset="22801.36">4339 3334 0,'-17'0'16,"17"17"-16,0 54 15,17-36 1,1 36-16,17-36 16,-17-17-16,35 17 15,-36-17-15,36-18 16,-18-18-16,1-35 15,-19 35-15,1-52 16,-18 17-16,-18-18 16,18 54-16,-17-19 15,17 19-15,0 34 16,17 36 0,1 0-16,17 18 15,-17-18 1,17 53-16,-17-71 15,-18 35-15,0-34 16,0 17-16,-18-36 16,1 1-16,-19 0 15,-17-18 1,18-36 0,0-17-16,17 36 15</inkml:trace>
  <inkml:trace contextRef="#ctx0" brushRef="#br0" timeOffset="23196.07">4180 2963 0,'0'0'0,"18"-17"16,-18-1-16,18 0 0,-1-17 15,19-18-15,-19 18 16,19-36-1,-19 36-15,1 17 0,-1-34 16,-17 34-16,18 18 16,0 35-1,-18 0-15,35 36 16,-17-36-16,17 1 16,0 17-1,-17-36-15,-1 18 0,1 1 16</inkml:trace>
  <inkml:trace contextRef="#ctx0" brushRef="#br0" timeOffset="24341.19">5062 2522 0,'-17'18'31,"17"0"-15,-18-1-16,0 36 15,1-35-15,-18 35 16,17-36-16,0 1 15,1 0-15,-1-18 16,18 17-16,-18-17 0,18 18 16,18 0-16,-18-1 0,35 1 15,-17 0 1,35 17-16,-36-18 16,19 1-16,-19 0 15,1-18-15,0 17 16,-1-17-16,-17 18 15</inkml:trace>
  <inkml:trace contextRef="#ctx0" brushRef="#br0" timeOffset="24731.05">5203 2575 0,'0'18'16,"0"0"-16,18 34 16,-18-34-16,18 0 15,-1 35-15,-17-36 16,36 19-1,-36-19-15,17 1 0,1-18 16,-18-18-16</inkml:trace>
  <inkml:trace contextRef="#ctx0" brushRef="#br0" timeOffset="25052.6">5327 2469 0,'0'36'0,"35"-19"15,18 19 1,18-1 0,-36-35-16,0 18 0,-17-18 15,35 35-15,-36-35 16,1 17-16,0 1 15,-18 0 1,-18-1 0,0 1-16,1 17 15,-1 1-15,1-19 16,-19 36-16,36-18 16,-17 18-1,-1-17-15</inkml:trace>
  <inkml:trace contextRef="#ctx0" brushRef="#br0" timeOffset="32705.65">8978 4992 0,'35'-18'0,"-17"18"15</inkml:trace>
  <inkml:trace contextRef="#ctx0" brushRef="#br0" timeOffset="33102.9">9084 4974 0,'-18'0'31,"18"-17"16,18 17-47,-36 0 62,1 0-46,-19 0 0,19 0-16,-36 0 15,35 0-15,-17 0 16,-53 0-1,-18-18-15,71 18 16,-53 0-16,35 0 16,0 18-16,17-1 15,19-17-15,17 18 47,-18-1-16,0 1-15,18 0-16</inkml:trace>
  <inkml:trace contextRef="#ctx0" brushRef="#br0" timeOffset="33772.51">8431 5027 0,'-17'0'47,"17"35"-32,0-17 1,17 35-16,-17-35 16,18 52-16,-18-35 15,18 71-15,-18-53 16,0 0-16,0 18 16,0-1-16,-18 18 0,18 71 15,0-71-15,0-17 16,0 17-16,0 0 0,0 89 15,0-89-15,0 88 16,0-88-16,0 89 16,-18-71-16,18 70 15,0-70-15,0 88 16,0-106-16,-17 71 16,17-89-1,-18 72-15,18-72 16,-18 1-16,18 52 15,0-52-15,0 52 16,0-70-16,18 53 16,-18-53-16,0 0 15,0-18-15,0 0 16,0 18-16,0-18 0,0 36 16,0-36-16,0 18 15,0-35-15,18 35 16,-18-36-16,0 19 15,17-19-15,-17 19 16,18-19-16,-18 1 16,18-18-1,-18-18 1,17 1-16</inkml:trace>
  <inkml:trace contextRef="#ctx0" brushRef="#br0" timeOffset="35109.61">9031 4992 0,'18'0'32,"17"-18"-17,-17 18-15,52 0 16,-34 0 0,16 0-16,-16 0 15,17 0 1,-36 0-16,1 0 0,0 0 15,-18 18 64,17-18-64,-17 17-15,0 19 16,0-19-16,0 54 15,0-18-15,0-18 0,0 18 16,0 71 0,0-54-16,0 71 15,18-70-15,-18-1 0,17 89 16,-17-18 0,0-70-16,0 70 15,0-71-15,0 1 16,0 70-16,0-70 0,0 70 15,0-71 1,0 71-16,0-70 16,0 52-16,0-52 15,18 0-15,-18-19 16,0 19-16,18 0 0,-1 52 16,-17-52-16,0 70 15,0-71-15,0 71 16,0-88-16,0 88 15,0-88-15,0 71 16,0-71-16,0 70 16,0-70-16,0 35 15,0-52 1,0 52-16,0-53 16,-17 18-16,17-18 15,0 0-15,-18 1 16,18-1-16,-18 0 15,18-17-15,0 0 16,0 17-16,18-17 16,0-18 15,-36 0 0,18 17-15,-18-17-16,18 18 0,-17-18 15,-1 0-15,18 17 0,-53-17 16,36 0-16,-72 18 16,37 0-16,-1-18 15,0 17-15,-18-17 16,1 18-16,-1-18 0,0 18 16,-87-18-16,87 0 15,-52 17-15,87 1 16,-17-18-16,53-18 31,18-17-31</inkml:trace>
  <inkml:trace contextRef="#ctx0" brushRef="#br0" timeOffset="35652.82">8978 8361 0,'0'0'0,"0"-18"0,-17 1 15,-1-1 1,-17 18-1,17 0-15,-17 18 16,17 52-16,0-17 0,18 0 16,0 0-16,0-18 15,36 71-15,-19-71 16,54 1-16,-36-19 16,0-17-16,54-35 15,-54 17-15,18-52 16,-53 34-16,0 1 15,-35-35-15,17 34 16,-53 19-16,18-1 16,-35 18-16,53 0 15,-18 0-15,35 0 16</inkml:trace>
  <inkml:trace contextRef="#ctx0" brushRef="#br0" timeOffset="36176.18">8978 7514 0,'-17'-17'15,"34"34"-15,-52-34 0,17-1 0,-17 18 16,17 0-16,-17 18 16,0 17-16,17 0 15,18 53-15,0-52 16,18-1-16,17 0 0,-17 0 16,70 1-16,-53-36 15,53-18 1,-35 0-16,-17-17 15,-19 17-15,19-70 0,-36 53 16,-18 0-16,0-18 0,1 18 16,-54-18-16,36 17 15,-1 19-15,-16-1 16,16 0-16,1 18 0,-18-17 16,35 17-16</inkml:trace>
  <inkml:trace contextRef="#ctx0" brushRef="#br0" timeOffset="36692.65">8961 6544 0,'0'0'15,"0"-18"-15,0 1 0,-18 17 16,0 0-16,-17 0 16,17 0-16,-17 35 15,17 0-15,1 1 16,17 34-16,0-35 16,35 18-16,-17-17 15,35-1 1,-18-35-16,35 0 15,-34-18-15,-1 1 16,-17-19-16,-1 1 0,1-35 16,-36 34-16,-17-17 15,17 18-15,-17 17 16,0-17-16,0 35 0,-36-35 16,36 35-16,-1 0 15,19 0-15,-1 0 16</inkml:trace>
  <inkml:trace contextRef="#ctx0" brushRef="#br0" timeOffset="37166.14">8872 5697 0,'0'0'0,"0"-17"0,-17-1 15,-1 18 1,0 18 0,1-1-16,17 36 15,0 0-15,17 18 16,1-36 0,0-17-16,17 17 15,-17-35-15,17 18 0,35-36 16,-34 0-16,-1 1 15,-17-19-15,-1 1 0,-17-35 16,0 34-16,-53-34 16,18 52-16,-53-35 15,53 53-15,-1 0 16,-34 35 0,52-17-16,1 17 0</inkml:trace>
  <inkml:trace contextRef="#ctx0" brushRef="#br0" timeOffset="37955.99">8908 9472 0,'0'0'0,"0"-18"16,0 36 15,0 17-15,0 18-16,0 0 0,0 0 15,0 18-15,0-1 0,0 54 16,0-54-16,17 18 16,-17-70-16,36 35 15,-19-53 1,-17-18-1</inkml:trace>
  <inkml:trace contextRef="#ctx0" brushRef="#br0" timeOffset="38260.68">8643 9701 0,'0'0'0,"18"-17"15,-1 17-15,19-36 16,-19 1-16,36-35 16,-35 34-16,-1-34 15,-17 35-15,18-1 16,0 36 0,-1 0-1,1 18-15,0-18 0,-1 18 16,19 17-1,-19-18-15,18 1 0,1 17 16,-19-17-16,19 17 16,-19-17-16,1 0 15</inkml:trace>
  <inkml:trace contextRef="#ctx0" brushRef="#br0" timeOffset="38850.28">8555 11024 0,'35'53'15,"-17"-35"1,17 17-16,36 36 16,-18-18-16,35 17 15,-35-35-15,35 18 16,-53-17-16,18-1 15,-35-17-15</inkml:trace>
  <inkml:trace contextRef="#ctx0" brushRef="#br0" timeOffset="39061.18">8925 11007 0,'-35'70'0,"70"-140"0,-105 176 16,-1-36-16,36-17 15,0-18-15,-1 1 16,1-1-16,17-18 0,-17 36 16</inkml:trace>
  <inkml:trace contextRef="#ctx0" brushRef="#br0" timeOffset="39532.61">9260 10478 0,'0'0'0,"-17"0"47,-1 17-31,1 1-16,-36 35 16,35-18-16,-17 18 15,17-35 1,0-1-16,18 1 0,0-1 15,0 1-15,0 0 0,18-1 16,0 1-16,35 0 16,-18-1-16,18 19 15,-36-19 1,1-17-16,17 35 16</inkml:trace>
  <inkml:trace contextRef="#ctx0" brushRef="#br0" timeOffset="39890.21">9384 10513 0,'0'0'0,"18"0"15,34 17 1,-34 1-16,0-18 0,-1 18 16,19 17-1,-36-17-15,17-1 16,-17 1-16,-17 0 0,-1 34 16,0-34-16,-17 35 15,35-35-15,0-1 16,0 1-16,35-18 15,-17 0 1,0 0-16,-1 0 0,1 0 16,0 0-16,-1 0 15,1 0-15</inkml:trace>
  <inkml:trace contextRef="#ctx0" brushRef="#br0" timeOffset="40240.46">9631 10478 0,'0'0'0,"17"0"16,19 0-1,-19 0-15,36 17 16,-35-17-16,17 18 15,18-1 1,-18 1 0,-17 17-1,-18-17-15,0 35 16,-18-18 0,1 18-1,-1-35-15,1 17 16,-1-35-16,18 18 15,0-1-15</inkml:trace>
  <inkml:trace contextRef="#ctx0" brushRef="#br0" timeOffset="41086.06">8837 4322 0,'0'0'16,"18"-18"-16,-18 0 0,0 36 31,0 52-15,0-34-16,0 17 15,0 0-15,0 52 16,17-52-16,-17 0 16,0-17-16,18-1 0,0 18 15,-18-36-15,17 1 16</inkml:trace>
  <inkml:trace contextRef="#ctx0" brushRef="#br0" timeOffset="41380.53">8608 4463 0,'17'-18'0,"-34"36"0,34-54 16,1-17 0,0 36-16,35-36 15,-36 18-15,19-18 16,-19 35-16,18-17 16,-35 17-16,18 36 15,0 35 1,-1-18-1,19 36-15,-19-54 16,1 18-16,17-17 0,0 35 16,-17-35-16</inkml:trace>
  <inkml:trace contextRef="#ctx0" brushRef="#br0" timeOffset="42326.9">8484 3263 0,'0'18'31,"0"17"-15,0 0-16,0 1 15,18-19-15,0 19 0,35-1 16,-36-17-16,54-18 15,-54 0-15,36-53 16,-35 35-16,17-53 16,-35 54-1,0-54-15,0 54 0,-17-1 16,17 0-16,-18 1 16,18 34-1,18 107 1,-1-71-16,18 0 0,-17 0 15,17 17-15,-17-17 16,35 35-16,-53-53 16,0 18-16,-18-35 15,18 0-15,-53-18 16,18 0-16,-18-18 16,18 0-16,-36-17 15,36 0-15,0-18 16,0 18-16</inkml:trace>
  <inkml:trace contextRef="#ctx0" brushRef="#br0" timeOffset="42732.11">8343 2875 0,'-17'0'16,"17"-17"-16,0-1 15,17 0-15,-17 1 16,18-19-16,17-17 15,-17 36-15,-1-19 0,1 19 16,-18-1-16,18 1 16,-18-1-16,17 36 47,19 34-47,-19-34 15,36 17 1,0 1-16,-35-19 15,-1 1-15,1 0 16,0-18-16,-1 17 0</inkml:trace>
  <inkml:trace contextRef="#ctx0" brushRef="#br0" timeOffset="43211.3">9031 2505 0,'0'-18'16,"0"36"-16,18-36 16,-36 18-1,-17 35 1,17-17-16,1 17 15,-1-17-15,-17 35 16,35-36-16,-18 19 16,18-19-16,18 1 15,-1 0-15,19 17 16,-1-17-16,0-1 16,-17 1-16,-1 0 15,1-1-15,-18 1 16,18-1-1,-18 1-15</inkml:trace>
  <inkml:trace contextRef="#ctx0" brushRef="#br0" timeOffset="43578.42">9172 2558 0,'0'0'16,"18"0"-16,17 0 16,-17 0-16,-1 0 15,1 17-15,0 1 16,-1 0-16,-17 17 15,0 0-15,0-17 16,-17 17-16,17-17 16,-18-1-16,36 1 31,-1-18-15,1 0-16,17 0 15,-17 0-15,0 0 0,-1 0 16,1 0-1</inkml:trace>
  <inkml:trace contextRef="#ctx0" brushRef="#br0" timeOffset="43945.17">9402 2399 0,'-18'0'15,"36"18"1,17-1 0,-18 1-16,36 17 15,-35-17-15,17-18 0,1 35 16,-1 0 0,-18-35-16,1 18 15,0 0-15,-1-1 16,1-17-1,-18 35 1,0-17-16,-18 0 16,1 17-16,17-17 15,-36 17-15,36-17 16,-35 17-16,18-17 16,-1 17-1,18-18-15,0 1 0,0 0 16,0-1-16</inkml:trace>
  <inkml:trace contextRef="#ctx0" brushRef="#br0" timeOffset="49093.21">5662 7108 0,'-18'0'0,"36"0"109,0 0-93,-1 18 0,1-18-16,35 0 15,-35 0-15,52 0 16,-35 0-16,54 0 15,-54 0-15,71 0 16,-53 0-16,52 0 16,-52 18-16,71-18 15,-71 0-15,53 0 16,-53 0-16,-1 0 16,1-18-16,-17 18 15,69 0-15,-52 0 16,18 0-16,-18 0 0,0 0 15,53 0 1,17 0-16,-70 0 16,53-18-16,-71 18 0,53 0 15,-52 0 1,-1 0-16,35 0 16,-52 0-16,0 0 0,35 0 15,-36 0 1,1 0-16,0 0 0,-1 0 15,18 0-15,-17 0 16,0 0-16,17 0 16,-17 0-16,-1 0 0,-17-17 78,-17 17-63</inkml:trace>
  <inkml:trace contextRef="#ctx0" brushRef="#br0" timeOffset="49443.91">7902 6950 0,'0'0'0,"0"-18"16,18 36-1,0-18-15,34 17 16,-16 1-16,-1-18 16,0 18-16,18-1 0,0 1 15,-18-18-15,1 18 16,-19-18-16,-17 17 15,18-17-15,-18 18 16,-18-18 0,1 17-1,-1 1-15,-53 17 16,36-17-16,18 0 16,-19-1-16,19 1 15,-1 0-15,-17-1 0,-18 36 16</inkml:trace>
  <inkml:trace contextRef="#ctx0" brushRef="#br0" timeOffset="55512.96">6421 6526 0,'-18'-17'16,"36"34"-16,-54-34 0,1-1 15,35 0-15,-18 18 0,-35 0 16,36 0-16,-18 18 16,17 0-16,0 52 15,1-34-15,17 52 16,17-53 0,1-17-16,0 17 0,17-17 15,-18-1-15,54 1 16,-53-18-16,17-18 15,-17 1-15,-18-1 0,17-17 16,-17-1-16,-17-16 16,-1 16-16,18 1 15,-18 17-15,18-17 0,-17 17 16,17 36 0,35 17-1,0-17-15,36 53 16,-36-54-1,36 54-15,-54-54 16,36 19-16,-18-19 16,-17 19-16</inkml:trace>
  <inkml:trace contextRef="#ctx0" brushRef="#br0" timeOffset="56029.1">6756 5962 0,'-18'0'63,"-17"35"-48,17-17-15,-17 17 16,17 0-16,1 1 16,-1-19-16,18 1 15,0 0-15,18-1 16,-1 1-16,1 0 15,0-1-15,17 1 16,0-1-16,0 1 16,-17 0-16,17-18 15,-17 17-15,-18 1 16</inkml:trace>
  <inkml:trace contextRef="#ctx0" brushRef="#br0" timeOffset="56395.71">6967 6015 0,'0'0'0,"0"-18"16,0 36 15,0 17-15,0-17-16,0 17 15,0 0-15,0-17 16,18 17-1,-18 1-15,0-19 16,18 1 0,-18-36 15</inkml:trace>
  <inkml:trace contextRef="#ctx0" brushRef="#br0" timeOffset="56879.93">7091 5874 0,'0'0'16,"-18"0"-16,36 0 31,-18 17-15,17 1-16,1-18 15,0 18-15,-1-1 0,1 1 16,0 0-16,-1-18 0,1 17 15,0 1-15,-1 0 0,1-1 16,0 1-16,-1-18 16,-17 17-16,18-17 15,-18 18 1,-18 0 0,1-1-1,-1 1-15,18 0 16,-18-1-1,1 19-15,-1-36 16,0 35-16,-17 35 16,0-17-1</inkml:trace>
  <inkml:trace contextRef="#ctx0" brushRef="#br0" timeOffset="61078.55">12418 5045 0,'17'-18'16,"1"18"-16,0-18 15,-36 36 17,0-18-17,1 0 79,-1-18-63,-17 18-15,0 0-16,-1 0 15,-52 0 1,53 0-16,-71 0 0,53 0 16,-17 0-16,34 0 15,-17 0 1,18 0-16,17 0 0,1 0 16,-1 0-1,18 18 16,-17-18-15,17 18 15,0-1-15,0 1-16,0 0 16,0-1-16,0 19 15,0-19-15,0 18 0,0 36 16,0-36-1,0 54-15,0-37 16,0 1-16,0 18 16,17 52-16,-17 107 15,0-54 1,-17 18 0,17-106-16,-36 106 15,19-88-15,-1 71 16,18-89-16,0 0 0,0 53 15,0-53-15,18-17 16,-18-1-16,0 19 0,17 105 16,-17-106-1,0 106-15,0-106 16,0 53-16,0-70 16,0 52-16,0-70 15,0 71 1,0-72-16,0 90 15,0-90-15,18 54 16,0-53-16,-1 18 16,-17-36-16,0 0 15,0 1-15,18-1 16,-18 0-16,0 0 16,17-17-16,-17 0 15,18-1-15,-18-34 16,18-1-16</inkml:trace>
  <inkml:trace contextRef="#ctx0" brushRef="#br0" timeOffset="62287.9">12418 5027 0,'17'-18'31,"19"18"-15,-19-17-16,1 17 15,0 0-15,-1 0 0,19 0 16,-19 0-16,18 0 16,1 0-16,-1 0 15,-17 0-15,-1 17 16,1 1-16,-18 0 16,18-1-16,-18 19 15,17-1 1,-17 35-16,18-34 15,-1 52-15,-17-35 16,0 0-16,18 88 16,-18-71-16,0 89 15,0-71-15,0 71 16,0-71-16,0 71 16,-18-71-16,18 0 15,0 1-15,-17-1 0,-18 124 16,17-107-16,0 107 15,1-106 1,17 70-16,0-88 16,0 71-16,0-71 15,0 71-15,-18-88 16,18 87 0,0-69-16,0-1 0,0-18 15,0 1-15,-18 70 16,18-88-16,0 53 15,0-53-15,0 35 16,0-53-16,0 53 16,0-35-16,0 36 15,0-54-15,0 0 16,18-17-16,-18 17 0,18-17 16,-18-1-16,17-17 15,1 0 1,-18 18-1,0 0 1,0-1 0,-18-17 15,-17 18-15,0-1-16,-36 1 15,-52 17 1,52 1-16,1-19 15,-1 19-15,0-19 0,-70 18 16,88-17-16,-52-18 16,69-18-16,-17-17 15,53 18-15,0-19 16,18 1-16,0 35 16</inkml:trace>
  <inkml:trace contextRef="#ctx0" brushRef="#br0" timeOffset="63098.04">11818 9225 0,'0'53'16,"0"-35"-16,0 35 15,0-18-15,0 18 16,18-36-16,-18 19 0,35 17 16,0-36-16,18 1 15,-18 0-15,1-18 16,17-18-1,-18 0-15,0-17 16</inkml:trace>
  <inkml:trace contextRef="#ctx0" brushRef="#br0" timeOffset="63481.56">12118 8643 0,'-35'0'0,"70"0"0,-88 18 16,35-1-16,1 36 15,17-17-15,0 16 16,17 1-16,-17 0 0,18-17 15,0-1-15,35 35 16,-18-70-16,35 18 16,-34-36-16,-1 1 0,0-1 15,1-52 1,-36 34-16,-18-52 16,0 53-16,-35-36 15,36 54-15,-19-1 16,1 0-16,-18 18 0,0 0 15,18 0-15,0 0 16</inkml:trace>
  <inkml:trace contextRef="#ctx0" brushRef="#br0" timeOffset="63971.04">12136 7761 0,'-36'18'15,"19"-1"1,-1 1-16,18 0 16,-18 52-1,18-34-15,-17 52 16,34-18-16,19-34 15,17-1-15,-18-35 16,35 0-16,-17-18 16,0-35-1,-17 18-15,-19-36 16,-17 36-16,-35-35 16,0 52-16,-36-17 15,36 17-15,-36 18 16,36 0-16,0 0 15,17 0-15</inkml:trace>
  <inkml:trace contextRef="#ctx0" brushRef="#br0" timeOffset="64770.56">12171 6773 0,'-18'-35'16,"1"35"-16,17-18 16,-18 1-16,0 17 0,1-18 15,-19 18 1,19 0-16,-19 53 15,1-18-15,18 1 0,17 52 16,0-35 0,35 17-16,0-34 0,0-19 15,18 1-15,0-18 16,71-35-16,-54 17 16,-17-17-16,18-54 15,-54 54-15,-17-53 16,-17 53-16,-36-18 15,0 35-15,-53 1 16,53 17-16,-35 0 16,53 17-16,17-17 15,36 0 1</inkml:trace>
  <inkml:trace contextRef="#ctx0" brushRef="#br0" timeOffset="65250.94">12206 5715 0,'0'0'15,"-35"0"-15,17 0 0,-35 18 16,36-1-16,-19 54 15,19-36-15,17 0 0,35 36 16,-17-36-16,70 18 16,-35-53-1,53 0-15,-36-35 16,18-18-16,-52 18 16,-19-1-16,1-52 15,-36 35-15,-52-17 16,-36 17-1,-18 18-15,54 35 16,-18 17-16,70 18 16,0-17-16,1 0 0</inkml:trace>
  <inkml:trace contextRef="#ctx0" brushRef="#br0" timeOffset="65844.45">12100 4216 0,'0'0'0,"0"17"16,0 36-1,0-17-15,0 52 16,0-35 0,18 35-16,-18-53 15,18 36-15,-1-36 16,1 0-16,-1-35 15</inkml:trace>
  <inkml:trace contextRef="#ctx0" brushRef="#br0" timeOffset="66100.37">11889 4410 0,'17'-36'15,"-34"72"-15,52-107 0,0 18 16,0 18-16,18-36 16,-35 36-16,17 0 0,-35 17 15,18 1-15,0-1 16,-18 36-16,35 35 16,-35-1-1,53 37-15,-18-36 16,0-1-16,1-16 0,-1-1 15,35 18-15,-34-35 16</inkml:trace>
  <inkml:trace contextRef="#ctx0" brushRef="#br0" timeOffset="66745.63">12224 9684 0,'17'0'15,"-17"17"1,18 1-16,0 70 16,-1-35-16,1 88 15,-18-70-15,18 52 16,-1-70-16,1 0 15,-18-18-15,18 1 0,-18-19 16</inkml:trace>
  <inkml:trace contextRef="#ctx0" brushRef="#br0" timeOffset="67028.8">12012 9895 0,'35'0'0,"-70"0"0,106 0 15,-36-17-15,35-36 16,-34 35-16,34-35 16,-34 18-16,-19-18 15,1 53-15,-18-18 16,0 54-1,18 34 1,-1-34-16,36 52 16,-35-53-16,17 0 15,0 1-15,1-19 0,-1 19 16,-18-19-16,1 1 16</inkml:trace>
  <inkml:trace contextRef="#ctx0" brushRef="#br0" timeOffset="67468.97">12153 11007 0,'18'17'15,"-1"1"-15,1 17 16,53 53-16,-18-52 16,0-1-16,-18 0 15,18 1-15,-18-19 0,0 18 16,1-17-16,-19 0 0,1 17 15,-18-17-15</inkml:trace>
  <inkml:trace contextRef="#ctx0" brushRef="#br0" timeOffset="67675.27">12383 11007 0,'-36'106'16,"72"-212"-16,-107 264 0,36-105 16,17 0-16,-35 18 15,35-36-15,1 18 16,17-35-16,35-18 16</inkml:trace>
  <inkml:trace contextRef="#ctx0" brushRef="#br0" timeOffset="68035.34">12771 10425 0,'0'17'15,"-36"1"1,19 0-16,-1-1 0,-17 18 16,-1-17-16,19 35 15,-1-18-15,18 18 16,0-18-16,35 1 15,1-1-15,34-17 16,-34-1-16,16 1 16,-34 0-1,0-1-15,-1 18 16,-17-17 0</inkml:trace>
  <inkml:trace contextRef="#ctx0" brushRef="#br0" timeOffset="68424.66">12929 10478 0,'0'0'15,"0"-18"-15,18 18 0,17 0 16,1 18-16,16-1 15,-34-17-15,0 35 16,-1-17-16,-17 0 16,-17-1-1,-1 1-15,0 0 16,-17-1-16,35 1 16,0 0-16,0-1 15,35 1-15,-17-1 16,35 19-1,-35-19-15,-18 1 16,0 0-16,-36-1 16,1-17-16,17 0 15,-17 18 1,18-18-16,-19 0 16,54 0-1</inkml:trace>
  <inkml:trace contextRef="#ctx0" brushRef="#br0" timeOffset="68819.6">13247 10425 0,'0'17'31,"35"1"-15,-17 0-16,35 34 15,-18-34-15,53 17 16,-53-35-16,1 18 16,-19 0-16,19-18 0,-19 17 15,1-17-15,0 18 0,-18 0 31,0-1-31,-18 1 16,-17 17 0,17-17-16,0-1 0,1 1 15,-19 35-15,19-35 16,-1-18-16,0 17 0,18 1 16,-17-1-16,17 1 15,0 0-15</inkml:trace>
  <inkml:trace contextRef="#ctx0" brushRef="#br0" timeOffset="69944.3">11659 3157 0,'-17'0'16,"17"53"0,-18-17-16,18 34 15,0-35-15,18 1 0,-1-1 16,36 0-1,-17-35-15,-1 0 0,35-35 16,-34 0-16,-1-1 16,0-17-16,-17 18 15,-18-18-15,0 36 16,-18-1-16,1 18 16,17 18-1,0 70-15,17-35 16,1 0-16,35 53 15,-36-54-15,36 54 16,-53-70-16,18 16 16,-36-16-16,-17-19 15,-36-17 1,36 0-16,0 0 16,-18-17-16,18-1 0,-1 0 0,1 18 15,-18-52-15,53 34 16</inkml:trace>
  <inkml:trace contextRef="#ctx0" brushRef="#br0" timeOffset="70448.2">11606 2769 0,'18'-17'47,"0"-1"-31,-1 0-16,-17 1 0,36-19 15,-36 19-15,17-18 16,1-18-1,-18 35-15,0 0 0,0 36 32,35 35-17,-17-35-15,-1 17 16,1 0-16,35 18 16,-35-35-16,-1-1 0,1 1 15,0 0-15,-1 17 16</inkml:trace>
  <inkml:trace contextRef="#ctx0" brushRef="#br0" timeOffset="70866.5">12365 2469 0,'-18'0'31,"18"18"-31,-17-18 16,-1 18-16,0 17 0,1 0 15,-36 18-15,35-18 16,-17-17-16,17 0 0,1 17 16,17-17-16,17-1 15,1 1 1,52 0-16,-34-1 16,34 1-1,-34 0-15,-1-1 0,0 18 16,-17-17-16,-1-18 15,-17 18-15,0-1 16,-17-17 0,-1 0-16</inkml:trace>
  <inkml:trace contextRef="#ctx0" brushRef="#br0" timeOffset="71367.03">12594 2469 0,'18'0'63,"17"18"-48,-17-18-15,35 18 16,-36-18-16,1 17 16,-18 1-1,-18 0 1,1-1-16,-1 1 0,-17 0 15,17-18 1,36 17-16,-18 1 16,35-18-16,-17 17 15,17-17-15,-17 18 0,34 0 16,-52-1 0,0 1-16,-17-18 15,-36 18-15,18-18 16,-18 17-16,17-17 15,19 0-15,-1 0 16,1 0-16,-1 0 0</inkml:trace>
  <inkml:trace contextRef="#ctx0" brushRef="#br0" timeOffset="71762.11">12876 2364 0,'0'0'16,"18"17"0,0-17-1,-1 18-15,19 0 0,17 17 16,35-18-1,-53 1-15,0 0 0,1-18 16,-1 35 0,-18-35-16,1 18 0,-18-1 15,0 1-15,0 17 16,-18-17 0,18-1-1,-17-17-15,-1 18 0,-35 17 16,36 1-16,-19-19 15,1 19-15,17-1 0,1-17 16,-1 17-16,-17 35 16,35-34-16,-35 17 15</inkml:trace>
  <inkml:trace contextRef="#ctx0" brushRef="#br0" timeOffset="74698.16">9525 7285 0,'0'18'16,"18"-18"0,52 0-1,-35 0-15,18 0 16,18 0-16,0 0 0,87 0 16,-52 0-16,88 0 15,-88-18-15,88 0 16,-88 18-16,-18 0 15,-17 0-15,-1 0 0,18 0 16,18 18-16,-53-18 16,0 18-16,18-18 15,-19 0 1,-34 0 0,0-18-16,-18 0 15,0 1 1</inkml:trace>
  <inkml:trace contextRef="#ctx0" brushRef="#br0" timeOffset="74953.69">11307 7073 0,'17'18'0,"-34"-36"0,52 53 0,-18-35 15,19 18-15,34 17 16,-34-17-16,-1 17 0,35 1 16,-52-19-16,0 36 15,-18-35 1,-36 35-16,1-18 16,-35 0-16,17-17 15,0 17-15,17-17 16,19-18-16</inkml:trace>
  <inkml:trace contextRef="#ctx0" brushRef="#br0" timeOffset="75416.31">12965 7303 0,'0'0'0,"17"0"16,71 17-1,-17-17-15,17 0 16,18-17-16,-18 17 0,18-18 16,18 18-16,-36-18 0,88 18 15,-105-17 1,17 17-16,-53 0 16,-17 0-16</inkml:trace>
  <inkml:trace contextRef="#ctx0" brushRef="#br0" timeOffset="75670.07">13935 7038 0,'53'18'16,"-106"-36"-16,141 36 0,-35 17 0,-18-18 0,71 36 16,-35-35-1,-36 0-15,35 35 16,-52-36-16,-18 36 15,-18-18-15,-17-17 0,-35 53 16,17-54-16,0 1 16,0 0-16,17-1 0,-16-17 15,34 18-15,0-18 16,1 0-16,17-18 16,53-17-16</inkml:trace>
  <inkml:trace contextRef="#ctx0" brushRef="#br0" timeOffset="76110.23">16563 7338 0,'0'0'15,"18"0"-15,-1 0 0,18 0 16,1 0-16,34 0 15,-34 0-15,34 0 16,-35 0-16</inkml:trace>
  <inkml:trace contextRef="#ctx0" brushRef="#br0" timeOffset="76233.57">17163 7426 0,'0'0'15,"35"0"-15,-17-18 0,-1 18 16,36-17-16</inkml:trace>
  <inkml:trace contextRef="#ctx0" brushRef="#br0" timeOffset="76337.35">17692 7373 0</inkml:trace>
  <inkml:trace contextRef="#ctx0" brushRef="#br0" timeOffset="76477.37">18133 7408 0,'53'-17'16,"-106"34"-16,123-52 15,-34 17-15,-19 18 16</inkml:trace>
  <inkml:trace contextRef="#ctx0" brushRef="#br0" timeOffset="76616.92">18785 7444 0,'0'0'16,"18"-18"-16,-18 0 16,-18 18-16</inkml:trace>
  <inkml:trace contextRef="#ctx0" brushRef="#br0" timeOffset="77439.69">19509 7373 0,'35'0'15,"-17"0"-15,-1 18 16,36-18-16,-18 17 16,36-17-16,70 18 15,-53-18-15,106 0 16,-106 0-16,54-18 16,-90 18-16,1-17 15,-35 17-15,-18-18 16</inkml:trace>
  <inkml:trace contextRef="#ctx0" brushRef="#br0" timeOffset="77701.89">20232 7179 0,'88'0'15,"-176"0"-15,211 18 0,-70-18 0,0 17 16,71 19-16,-71-1 15,35 18-15,-53-36 16,18 36 0,-53-17-16,0-1 0,-35 18 15,-1-18-15,-52 18 16,35-35-16,-53 17 16,53-17-16,-35 17 15,53-18 1,0 1-16,-1-18 15</inkml:trace>
  <inkml:trace contextRef="#ctx0" brushRef="#br0" timeOffset="80587.78">22031 4798 0,'-18'0'47,"-52"0"-31,17 0-1,-71 17-15,71-17 16,-88 18-16,71-18 16,-1 0-16,1 0 15,-1 0-15,-35 0 16,71 0-16,-36 0 16,54 0-16,-1 0 15,18 18 32,-17-18-47,-1 17 16,18 19-16,-18-19 15,18 1-15,0 35 16,0 17 0,0-34-16,0 17 0,0 70 15,18-70-15,-18 106 16,0-71-16,0 0 15,0 106-15,0-106 16,-18 124 0,18-106-16,0 0 0,-17 17 15,17 1-15,0 123 0,17-124 16,-17 124 0,18-124-16,0 107 15,-1-107-15,1 124 16,-1-123-16,1 123 15,0-124-15,-18 1 16,17-1-16,1 0 0,17 107 16,-35-124-16,53 70 15,-53-88-15,36 18 16,-36-53-16,17 35 16,-17-53-16,-17 18 15,-1-53 1,18 0-16,0-17 15,0-19-15</inkml:trace>
  <inkml:trace contextRef="#ctx0" brushRef="#br0" timeOffset="81475.84">22102 4780 0,'-18'0'16,"36"0"-16,-18 0 31,0 18-31,17-1 16,-17 19-1,0-1-15,0 18 16,0-18-16,0 53 16,0-35-16,18 71 15,-18-36-15,17 0 16,1 141-16,-18-123 15,0 141-15,0-123 16,0-18-16,0 17 0,0-17 16,-18 123-1,1-123-15,17 123 16,-18-123-16,18 0 16,0-18-16,0 18 0,0 123 15,18-123-15,-1 123 16,-17-123-16,18 88 15,-18-88-15,0-18 16,0 1-16,0-19 0,0 71 16,0-70-16,0 70 15,0-71-15,0 72 16,0-72-16,0 89 16,0-89-1,-18 54-15,18-71 16,0-18-16,0 18 0,-17-18 15,17 36-15,0-18 16,0 17-16,-18-52 16,18 17-16,0 0 15,0-17-15,18 35 16,-18-35-16,0-1 16,17 1-16,-34-18 62</inkml:trace>
  <inkml:trace contextRef="#ctx0" brushRef="#br0" timeOffset="82005.75">21343 9701 0,'18'0'32,"-1"-17"-17,1 17-15,-18 17 16,0 19 0,0-1-16,0 0 15,-18 71-15,1-53 16,-1 53-16,0-53 15,1 17-15,17-52 16,17 17-16,1-17 16,35-18-1,-18 0-15,18-18 16,0 18-16,0-17 0,18-1 16,-1 18-16,-17-18 0,71 18 15,-72 0-15,19 0 16,-36 18-16,-17-18 15,0 18-15,-18-1 0,0 1 16,-18-1 0,0-17-16,1 0 15</inkml:trace>
  <inkml:trace contextRef="#ctx0" brushRef="#br0" timeOffset="83107">21625 10407 0,'0'-18'0,"18"18"16,0 0 0,-1 18-16,18 35 15,-17-18-15,17 53 16,-35-17 0,18 35-16,0-36 15,-18-17-15,0 0 0,0-18 16,17 1-16,-17-1 0,18-17 15,-18-1-15,18-17 16,-18-17 0</inkml:trace>
  <inkml:trace contextRef="#ctx0" brushRef="#br0" timeOffset="83395.56">21467 10795 0,'0'0'16,"17"0"-16,18-18 16,1-17-16,-1 17 0,18-52 15,-35 35 1,17-18-16,-18 17 16,-17-16-16,0 34 15,0 0 1,18 36-16,0 17 15,17 0-15,-17 1 16,35-19-16,-18 19 16,18-19-16,-18 1 0,18 0 15,-18-1-15,36-17 16</inkml:trace>
  <inkml:trace contextRef="#ctx0" brushRef="#br0" timeOffset="84252.34">21255 11783 0,'18'17'15,"-1"19"1,18-19-16,1 19 16,52 34-1,0 1-15,-35-36 16,18 18-16,-36-35 15,0 17-15,-17-18 16,-18 1-16,0-36 16,-18 1-1</inkml:trace>
  <inkml:trace contextRef="#ctx0" brushRef="#br0" timeOffset="84446.56">21643 11765 0,'-53'88'0,"106"-176"0,-141 229 15,52-105-15,-34 34 16,35-17-16,-1 0 16,19-18-16,-1-17 15,36-18 1</inkml:trace>
  <inkml:trace contextRef="#ctx0" brushRef="#br0" timeOffset="84858.7">22049 11271 0,'-18'0'16,"0"0"-16,-17 36 16,17-19-1,-34 36-15,34-35 16,0 52-16,18-34 16,18 34-16,0-35 15,34 18 1,-34-35-16,35 17 15,-18-35-15,-17 18 16,0-18-16,-1 0 0,1 0 16</inkml:trace>
  <inkml:trace contextRef="#ctx0" brushRef="#br0" timeOffset="85069.76">22207 11324 0,'18'0'31,"35"-17"-15,-18 17-16,36 0 16,-36 0-16,0 0 15,-17 0-15</inkml:trace>
  <inkml:trace contextRef="#ctx0" brushRef="#br0" timeOffset="85226.33">22366 11359 0,'0'0'0,"0"18"0,0 17 16,18 18-16,-18-17 15,0-1-15,0 0 0,0 0 16,17 36-16,-17-53 15,0 17 1,0-17-16</inkml:trace>
  <inkml:trace contextRef="#ctx0" brushRef="#br0" timeOffset="85402.79">22560 11536 0,'18'35'0,"-36"-70"0,36 88 16,-1-53-16,36 35 16,-35-35-16,17 0 15,-17 0-15,0 0 16</inkml:trace>
  <inkml:trace contextRef="#ctx0" brushRef="#br0" timeOffset="85531.64">22701 11553 0,'0'0'16,"-35"18"-16,17 0 0,-17-1 0,17 1 16,1 17-1,17-17-15,0 0 16,17-18-16</inkml:trace>
  <inkml:trace contextRef="#ctx0" brushRef="#br0" timeOffset="85805.7">22807 11307 0,'53'17'16,"-106"-34"-16,124 52 0,-54-18 0,54 36 15,-54-35-15,54 17 16,-53-17-16,17 0 15,-17-1 1,-36 1 0,-53-1-16,36 19 15,-35-1-15,52 0 16,-35 1-16,35-1 16,1-17-1,17-1-15</inkml:trace>
  <inkml:trace contextRef="#ctx0" brushRef="#br0" timeOffset="86804.9">21731 9119 0,'0'0'16,"-18"0"-16,18 36 16,-17-1-16,-1 35 15,18-34 1,0 52-16,0-53 16,35 18-16,-17-18 15,0-17-15,52 0 16,-34-18-16,34-18 15,-17 0-15,-18-52 16,-17 35-16,-18-1 16,0 1-16,-18 0 0,1-1 15,-71-16-15,35 16 16,-71 1-16,71 17 16,-53-17-1,53 17-15</inkml:trace>
  <inkml:trace contextRef="#ctx0" brushRef="#br0" timeOffset="87161.11">21519 7955 0,'0'0'16,"0"35"-16,-17 1 0,-1 87 16,18-70-16,0 71 15,0-72-15,18 1 16,17 36-16,0-72 16,36 19-1,-36-19-15,53-34 16,-35-19-16,-17 1 15,-19 0-15,1-36 0,-18 18 16,-53-17-16,0 34 16,0 1-16,0 17 15,-70 1-15,70-1 16,18 18-16,17 0 0,0 0 16</inkml:trace>
  <inkml:trace contextRef="#ctx0" brushRef="#br0" timeOffset="87749.81">21431 7144 0,'-35'0'0,"70"0"0,-105 17 16,52 1-16,0 17 0,1-17 15,-1 17-15,18 1 0,0 52 16,18-53-16,52 18 16,-34-35-1,87-18-15,-52 0 16,-1-18-16,36-35 16,-35 0-1,-71 18-15,0 0 0,-53-18 16,-36 0-1,19 35-15,-54 0 16,72 1-16,16 17 0,-17 0 16,36 0-16</inkml:trace>
  <inkml:trace contextRef="#ctx0" brushRef="#br0" timeOffset="88266.93">21519 6050 0,'-52'18'16,"104"-36"-16,-122 53 0,35-17 15,17 17-15,-17 36 16,35-36-16,17 36 16,1-36-16,53 36 15,-19-54-15,72 1 16,-71-18-16,70-35 16,-87 17-16,-1-17 15,0 17-15,-35-17 0,-17-53 16,-36 52-1,-53-52-15,35 70 16,-88-34-16,89 34 16,17 18-16,18 0 0,-18 0 15,35 0-15</inkml:trace>
  <inkml:trace contextRef="#ctx0" brushRef="#br0" timeOffset="88780.04">21414 4110 0,'0'0'16,"17"53"-16,-17-18 0,18 71 15,0-53 1,-18-18-16,35 71 16,-18-71-16,36 53 15,-35-70-15,0 35 16,-18-35-16</inkml:trace>
  <inkml:trace contextRef="#ctx0" brushRef="#br0" timeOffset="89064.59">21220 4304 0,'0'-18'16,"17"1"-16,-17-1 0,36-17 15,-19-1 1,1 1-16,-1 18 15,1-19-15,0 19 16,-1-1-16,19 18 16,-19 0-1,19 18-15,16 35 16,-16-36-16,17 36 16,-18-18-16,18 1 15,-18-19-15,-17 1 16</inkml:trace>
  <inkml:trace contextRef="#ctx0" brushRef="#br0" timeOffset="90274.93">21008 3122 0,'0'0'16,"0"53"-16,0-18 0,0-17 15,35 35-15,-17-18 16,-1-17-16,19-18 0,17 17 16,-18-17-16,18-17 15,-35-1 1,-1 0-16,1-34 15,-18 34-15,0-17 0,0 17 16,0-35-16,0 35 16,0 36-1,0 17 1,0 71-16,17-53 16,1 53-16,0-35 15,-1 17-15,1-35 16,0 0-16,-18-36 15,0 1-15,-18-18 16,0 0 0,-17-18-16,17 1 0,-17-1 15,-35-35-15,34 18 16,1-1-16</inkml:trace>
  <inkml:trace contextRef="#ctx0" brushRef="#br0" timeOffset="90608.65">20743 2769 0,'18'-17'15,"-36"34"-15,36-52 0,0 17 0,17-35 16,0 18 0,-17 0-16,-1 0 0,19-1 15,-19 19-15,-17-1 0,18 0 16,0 18 0,-1 36-16,1-1 15,17 36 1,0-36-16,18 18 15,-35-36-15,17 1 0,18 17 16,-17-35-16</inkml:trace>
  <inkml:trace contextRef="#ctx0" brushRef="#br0" timeOffset="91169.57">21696 2223 0,'-35'17'16,"17"1"-16,-17-1 0,-1 36 15,19-17 1,-1-1-16,-17 35 15,35-34-15,0-19 0,17 19 16,1-1-16,17 18 16,1-18-16,-1-17 0,-17-1 15,17 19-15,18-19 16,-36 1-16,1 0 16</inkml:trace>
  <inkml:trace contextRef="#ctx0" brushRef="#br0" timeOffset="91456.89">21802 2258 0,'17'-18'32,"-34"36"-32,52-36 0,-17 18 0,17-17 15,0 17-15,-17 0 16,17 0-16,0 0 0,-17-18 16,35 18-16,-35 0 15,-1-18-15,-34 18 16,-1 18-1</inkml:trace>
  <inkml:trace contextRef="#ctx0" brushRef="#br0" timeOffset="91615.8">21960 2311 0,'18'53'15,"-36"-106"-15,54 123 0,-36-34 16,17 16-16,1-16 15,0 17-15,-1-18 16,-17 18 0,0-36-16</inkml:trace>
  <inkml:trace contextRef="#ctx0" brushRef="#br0" timeOffset="92333.07">22313 2505 0,'-17'0'16,"17"17"0,0 1-1,0 0-15,17-1 0,1 1 16,-1 0-16,1-1 15,0-17-15,-1 0 16,-17-17-16,18 17 16,-18-18-16,0 0 15,0 1 1,0 34 15,18 19-31,-1-1 16,19 35-1,-19-34-15,19 34 16,-19-34-16,-17-1 16,0-18-16,0 1 0,-17 17 15,-1-35-15,-17 18 16,17-18-16,-17-18 16,17 18-16,0-17 0,-35-1 15,36 0-15,-18-17 16,17 18-1</inkml:trace>
  <inkml:trace contextRef="#ctx0" brushRef="#br0" timeOffset="92789.83">22543 2170 0,'17'0'47,"-17"17"-47,18-17 15,-1 18-15,1 0 16,17-1 0,-17 1-16,0-1 15,35 19-15,-36-19 16,1 1-16,17 0 0,-17-1 16,-1 1-16,1 17 15,0-17 1,-18-1-1,-18 1-15,0 0 16,-17 17 0,17-17-16,1-1 0,-18 36 15,17-35-15,18 17 16,0-17-16,0 17 0,0 18 16</inkml:trace>
  <inkml:trace contextRef="#ctx0" brushRef="#br0" timeOffset="94034.22">22525 670 0,'53'0'16,"-18"0"-1,71 0-15,-36-17 16,107-19-16,-89 36 16,-17-17-16,-1-1 15,-17 0-15,18 18 16,-54 0-16,-34 0 16</inkml:trace>
  <inkml:trace contextRef="#ctx0" brushRef="#br0" timeOffset="94195.65">23142 723 0,'0'0'15,"18"106"-15,0-53 0,-18 0 0,17 35 16,-17-35-16,0 35 16,0-70-1,0 17-15,0 0 16,0-17-16,18-18 0</inkml:trace>
  <inkml:trace contextRef="#ctx0" brushRef="#br0" timeOffset="94379.35">23407 988 0,'0'0'15,"35"35"-15,0-35 0,18 35 16,-35-35-16,0 0 16,17 18-16,-18-18 15</inkml:trace>
  <inkml:trace contextRef="#ctx0" brushRef="#br0" timeOffset="94541.28">23583 988 0,'0'0'16,"-53"35"-16,36 0 15,-19 18-15,19-35 16,17 0-16,0-1 0,17-17 16,-17 18-16</inkml:trace>
  <inkml:trace contextRef="#ctx0" brushRef="#br0" timeOffset="94751.7">23901 882 0,'0'0'15,"53"-18"-15,-18 18 0,0-17 16,-17 17-16,17 0 0,-17 0 16</inkml:trace>
  <inkml:trace contextRef="#ctx0" brushRef="#br0" timeOffset="94865.46">23936 988 0,'53'0'15,"-106"0"-15,141 0 0,-35-18 16,-35 18-16,17-17 0,-17 17 16</inkml:trace>
  <inkml:trace contextRef="#ctx0" brushRef="#br0" timeOffset="95113.71">24377 617 0,'0'0'16,"53"0"-16,-18 0 0,53 0 15,-35 0-15,35 0 16,-35 0-1,-17-17-15,-19 17 16,-34-18-16,-1 18 16</inkml:trace>
  <inkml:trace contextRef="#ctx0" brushRef="#br0" timeOffset="95319.85">24624 582 0,'0'35'16,"0"36"-16,0-36 15,0 18-15,18 35 16,-1-52-16,1 34 16,-1-35-16,1 1 0,-18-19 15,18 36-15</inkml:trace>
  <inkml:trace contextRef="#ctx0" brushRef="#br0" timeOffset="95774.05">24888 953 0,'18'17'16,"-36"-34"-16,36 52 0,0-18 0,-1 1 0,1-18 16,0 18-16,-1-18 15,1 0-15,0 0 0,-1-18 16,1 0-16,0 18 16,-1-35-16,-17 18 15,18 17 48,-18 17-63,17 18 0,-17-17 15,18 53-15,0-36 16,-1 35 0,-17-17-16,18 18 15,-18-18-15,0 0 16,0-18-16,-18 0 15,1-35-15,-36 18 16,18-18-16,-36-18 16,18 1-16,-18-19 15,36 19-15,-18 17 16,18-18-16</inkml:trace>
  <inkml:trace contextRef="#ctx0" brushRef="#br0" timeOffset="106717.98">10372 6368 0,'0'0'0,"0"-18"0,17 0 16,1 1-1,-18-1-15,0 0 16,-35 1-16,17-1 15,0 18-15,1 0 0,-54 18 16,36-1 0,-36 36-16,54-17 0,-19 52 15,36-35 1,0-18-16,18 0 0,35 36 16,-18-53-16,36-1 15,-36-17 1,18-17-16,-35-1 15,-1 0-15,-17-17 0,0 17 16,0-52-16,-17 34 16,-1 1-16,0 18 15,1 17-15,17-18 16,0 36-16,17-1 0,19 36 16,-19-35-1,19 17-15,-1 0 0,0-17 16,0 17-16,18 1 15,-35-19-15,0-17 16</inkml:trace>
  <inkml:trace contextRef="#ctx0" brushRef="#br0" timeOffset="107252.5">10689 5680 0,'18'-18'16,"-36"36"-16,18-36 16,-17 36-1,-19-1-15,1 19 16,17-19 0,-17 19-16,17-19 15,1 18-15,17-17 16,35 35-16,-17-35 15,52 17 1,-34-17-16,16 17 16,-34-17-16,0 17 15</inkml:trace>
  <inkml:trace contextRef="#ctx0" brushRef="#br0" timeOffset="107936.9">10866 5680 0,'17'0'47,"1"0"-31,-1 0-16,1 17 15,0-17-15,-18 18 0,35 0 16,-35 17-16,0 0 15,0-17-15,-18-1 16,18 19-16,-17-19 0,-1 1 16,18 0-1,18-18 1,-1 0 0,1 0-16,0 0 15,-1 0-15,1 0 0</inkml:trace>
  <inkml:trace contextRef="#ctx0" brushRef="#br0" timeOffset="108288.35">11042 5644 0,'0'0'0,"18"0"31,-1 0-15,1 18-16,0-18 0,34 0 15,-34 18-15,17-18 16,-17 17-16,17-17 16,-17 18-16,17 0 15,-35-1-15,18 1 16,-18 0-16,0-1 15,-18 1 1,1-1-16,-1 1 16,18 0-16,-18-18 0,18 17 15,-17 1-15,17 0 0,-18 17 16,0-17 0</inkml:trace>
  <inkml:trace contextRef="#ctx0" brushRef="#br0" timeOffset="109166.68">13494 6332 0,'0'-35'15,"0"70"-15,0-88 16,-36 36-16,19 17 16,-18 0-16,-1 17 15,-17 36 1,36 0-16,-1-17 0,18 16 15,0-16-15,0 34 16,18-34-16,35-1 16,-36-35-16,54 0 15,-54-18-15,19-35 16,-19 18-16,-17-36 16,0 36-16,0 0 15,-17 0-15,17-1 0,-18 19 16,0-1-16,18 36 15,18 17 1,0 0-16,35 36 16,-18-18-16,0-36 15,-17 19-15,17-19 0,0 19 16,-17-36-16,17 17 16</inkml:trace>
  <inkml:trace contextRef="#ctx0" brushRef="#br0" timeOffset="109538.84">13970 5627 0,'-18'0'15,"36"0"-15,-53 0 0,35 17 16,-18-17-16,0 18 0,1-18 16,-18 35-1,17-35-15,-17 36 0,17-19 16,0 19-1,18-19-15,0 36 16,18-35-16,0 17 0,-1-17 16,1-1-16,52 19 15,-34-19-15,17 1 16,-36-18-16,1 18 16</inkml:trace>
  <inkml:trace contextRef="#ctx0" brushRef="#br0" timeOffset="110038.82">14182 5627 0,'0'0'15,"0"-18"-15,17 18 0,1-17 16,17 17-16,1-18 15,-19 18-15,1 0 16,-1 18 0,-17 17-16,-17-18 15,-1 36-15,18-35 16,0 17-16,0-17 16,18 0-16,-18-1 15,35 1 1,-17-1-16,-1-17 15,-17 18-15,-17-18 16,-19 0 0,-34 0-16,35 0 15,-18 18 1,35-1-16,0 1 16</inkml:trace>
  <inkml:trace contextRef="#ctx0" brushRef="#br0" timeOffset="110378.72">14464 5556 0,'0'0'16,"18"0"-1,17 36 1,0-36-16,36 35 16,-36-18-16,35 1 15,-34 0-15,-19-1 16,1-17-16,0 18 0,-18 17 16,0-17-16,-36 17 15,19-17-15,-19 17 16,19-17-16,-18 17 15,17-17-15,0 17 16,1-17 0,-1-1-16,-17 19 15</inkml:trace>
  <inkml:trace contextRef="#ctx0" brushRef="#br0" timeOffset="115995.56">3246 7197 0,'17'0'31,"1"0"-31,17 0 16,0 17-16,1-17 16,-1 0-16,18 0 15,0 0-15,17 0 0,36 0 16,-53 0-16,35-17 16,-52 17-16,34-18 15,-52 18-15,17-18 16,-17 18-16,-18-17 31</inkml:trace>
  <inkml:trace contextRef="#ctx0" brushRef="#br0" timeOffset="116480.37">3898 6967 0,'0'0'0,"18"18"63,-1 0-47,1-1-16,0-17 0,35 36 15,-36-36-15,19 17 16,34 1-16,-52-18 15,35 17 1,-36 1-16,19 0 16,-36-1-16,0 1 15,0 0-15,-18-1 16,0 1 0,1 0-16,-19 17 15,19-17-15,-18-1 16,17 1-16,-17 35 15,35-36-15,-36 54 16,19-53-16</inkml:trace>
  <inkml:trace contextRef="#ctx0" brushRef="#br0" timeOffset="118588.5">2293 6491 0,'0'0'0,"-18"0"0,-52-18 16,35 1-16,-54 17 15,54 17-15,-35 19 16,34-1-16,1 53 16,35-52-16,0 52 15,18-53-15,35 18 16,-18-35-16,35-18 16,-34 0-16,34-18 15,-52 0-15,0 1 16,-18-19-16,0 19 0,0-54 15,-18 36-15,0 0 16,1-1 0,17 19-16,-18 17 15,36 0-15,-1 17 16,36 36-16,-18-17 16,36 16-1,-36-34-15,36 35 16,-36-35-16,-17 17 15,-18-17-15</inkml:trace>
  <inkml:trace contextRef="#ctx0" brushRef="#br0" timeOffset="118981.55">2558 6015 0,'-18'0'31,"0"18"-31,1-1 16,-19-17-16,1 35 16,18-17-1,-1 0-15,0-1 0,18 19 16,0-1-16,18 0 16,17-17-16,-17-1 15,17 19-15,0-19 16,1 1-16,-19 0 15,1 17 1,-18-17-16,0-1 0</inkml:trace>
  <inkml:trace contextRef="#ctx0" brushRef="#br0" timeOffset="119326.47">2716 6138 0,'-17'18'15,"34"-36"-15,-34 54 16,17-1 0,0-17-16,35 34 15,-17-34-15,17 0 16,0-18-16,-17 0 0,0 0 15,-1-18-15,1 18 16,-1-18-16,-17 1 0,0-1 16,0 1-16,0-1 0,-17 0 15,-1 1-15,-17-1 16,17 18-16,-17-18 16,17 18-16,1 0 0,-19 0 15,36 18-15,18-18 16</inkml:trace>
  <inkml:trace contextRef="#ctx0" brushRef="#br0" timeOffset="119732.55">2963 5980 0,'18'17'47,"0"1"-31,17-18-16,-17 18 15,34-1-15,-16 1 16,17-1-16,-18-17 15,0 18-15,-17 0 16,-1-18-16,-17 17 16,0 1-1,-17-18 1,-1 18 0,1-1-16,-19 1 15,19 0-15,-1-1 0,-17 36 16,17-18-16,0-17 15,1 17-15,-1 18 16,-17 0-16</inkml:trace>
  <inkml:trace contextRef="#ctx0" brushRef="#br0" timeOffset="121895.06">1976 4568 0,'0'-17'16,"-18"17"-16,18 17 16,0 1-16,0 0 15,0 17-15,0 18 0,0 0 16,0 0-16,18 17 0,-18 71 15,17 1 1,-17-72-16,18 18 16,-18-52-16,17 17 15,-17-36-15</inkml:trace>
  <inkml:trace contextRef="#ctx0" brushRef="#br0" timeOffset="122150.74">1852 5239 0,'18'70'0,"-36"-140"0,53 176 16,1-36-16,-19-35 15,19-17-15,16 17 16,-34-17-16,17-18 15,-17 0-15,17-18 0,1-17 16,-19 0-16,19-18 16,-36 18-16,17-18 15,1 35-15,-18-17 16</inkml:trace>
  <inkml:trace contextRef="#ctx0" brushRef="#br0" timeOffset="123375.13">617 3581 0,'18'53'15,"17"0"-15,-17-1 0,17 1 16,53 36 0,-52-54-16,-1-18 15,0 1-15,1 0 0,-1-18 16,-18-18-16,1-17 16,-18 17-16,-35-52 15,35 17-15,-35 17 16,17 1-16,0 0 0,-35-18 15,36 18-15,-1 17 16,0 0-16,36 36 16</inkml:trace>
  <inkml:trace contextRef="#ctx0" brushRef="#br0" timeOffset="123932.51">1005 3757 0,'18'-35'16,"-18"17"-16,18-17 15,-1-18-15,-17 35 16,0-17-16,0 17 0,0-17 16,-17 18-1,-19 17 1,36 17-16,-35 1 15,35-1-15,0 19 0,0-1 16,0 0-16,18 1 16,17-19-16,-17 1 15,35-18 1,-36 0-16,19 0 0,-19-18 16,1 1-1,-18-1-15,0 0 16,0 1-16,-18 17 15,18 17 1,0 1 0,18 0-16,-1 17 15,1-35-15,17 0 16,1 0-16,-19 0 16,-17-18-16,18 1 15,-36-19-15,18 1 16,-17 17-16,-1-17 15,18 17-15,0-17 16,0 18 0,35-19-16,1 19 15,-19-1-15,36-35 16,-18 35 0,-17 1-16,0 17 0</inkml:trace>
  <inkml:trace contextRef="#ctx0" brushRef="#br0" timeOffset="124086.81">1358 3246 0,'0'0'0,"0"17"16,18 36 0,-1-35-16,1 52 15,-18-34-15,18-1 16,17 35-1,0-34-15,-17-19 0</inkml:trace>
  <inkml:trace contextRef="#ctx0" brushRef="#br0" timeOffset="124309.93">1588 3528 0,'17'17'16,"1"-34"-1,35-1 1,-36 1-16,1-1 0,0 0 16,-1 1-16,-17-1 15,-17 0-15,-36 1 16,35 17-16,-35 0 16,36 0-16,-19 17 15,36 1-15</inkml:trace>
  <inkml:trace contextRef="#ctx0" brushRef="#br0" timeOffset="124494.4">1817 3369 0,'-18'-18'16,"1"18"-16,-1-17 0,18-1 15,18-17-15,-1 0 16,36-1-1,-35 19-15,17 17 0,0 0 16,-17 0-16,52 0 16,-52 0-16</inkml:trace>
  <inkml:trace contextRef="#ctx0" brushRef="#br0" timeOffset="124983.75">2328 3140 0,'0'-36'16,"0"72"-16,-17-72 0,-1 36 16,0 0-1,1 18-15,-1 17 16,18-17-16,0 0 15,0-1-15,35 19 16,-17-19-16,17-17 16,-17 0-16,17 0 0,18-35 15,-53 17-15,18 1 16,-18-1-16,0-17 0,-35-1 16,-1 19-16,19-1 15,-19 18-15,19 0 16,-19 0-16,19 0 15,17 18-15,35-18 16,-17 0-16,17 0 16</inkml:trace>
  <inkml:trace contextRef="#ctx0" brushRef="#br0" timeOffset="125204.83">2487 2699 0,'-53'-106'0,"106"212"0,-141-247 15,53 105-15,-1 1 16,19 35-16,17 18 16,17 17-16,1 0 15,0 1-15,52 69 16,18-16-16,-52-36 16,17-18-16,-18 0 0,-18 0 15,1-17-15,0 35 16,-36-35-16</inkml:trace>
  <inkml:trace contextRef="#ctx0" brushRef="#br0" timeOffset="125339.19">2558 2787 0,'0'0'16,"53"-35"-16,-36 17 15,18 18-15,1-18 16,-36 36-1,0 0-15</inkml:trace>
  <inkml:trace contextRef="#ctx0" brushRef="#br0" timeOffset="125727.97">1217 4128 0,'18'0'15,"35"0"1,-36-18-16,36 0 16,-18 18-16,-17 18 15,-18 17 1,-18-17-16,1 17 0,-1 18 16,1-35-1,34-1 1,1-17-16,17 0 15,-17 0-15,17-17 16,-17 17-16</inkml:trace>
  <inkml:trace contextRef="#ctx0" brushRef="#br0" timeOffset="126250.69">1623 4110 0,'35'-35'16,"-35"17"-16,18-17 16,-18 17-1,0 0-15,-18 1 0,0 17 16,1-18-16,-1 18 0,-17 35 15,17-35-15,1 53 16,17-35-16,0 0 16,35-1-16,-17 1 15,52-18 1,-35 0-16,1 0 0,34-18 16,-52 1-16,-1-1 15,-17 0-15,0 1 16,-17 17-1,17 17 1,35-17 0,-35 18-16,35-18 15,-17 0-15,17 0 16,-35-18 0,-17 1-1,17-1-15,-18 0 16,0-17-16,1 17 15,17-34-15,17 34 16,1 18-16,0-18 16,-1 18-16,19 0 0,-19 0 15</inkml:trace>
  <inkml:trace contextRef="#ctx0" brushRef="#br0" timeOffset="126496.36">2099 3863 0,'0'0'15,"-18"0"-15,1 0 16,17 18 0,35-1-1,-17 1-15,-1-1 0,1-17 16,17 0-16,-17 0 0,17 0 16,-17 0-16,-1-17 15,1-1-15,-18 1 16,0-1-16,-18 0 15,1 1 1,-1-1-16,-17 18 0,17 0 16</inkml:trace>
  <inkml:trace contextRef="#ctx0" brushRef="#br0" timeOffset="126779.67">2381 3634 0,'-17'0'0,"34"0"0,-52 17 15,53 1 1,-1 0 0,19-1-16,-19-17 0,18 18 15,-17-1 1,17 1-16,-35 0 15,0-1-15,-35 19 16,17-36-16,-17 35 16,18-35-16,-19 18 15,19-1-15,17 1 16</inkml:trace>
  <inkml:trace contextRef="#ctx0" brushRef="#br0" timeOffset="127401.23">2328 3634 0,'0'-18'31,"0"0"-31,0 1 15,36-19 1,-19 19 0,1-1-16,0 36 31</inkml:trace>
  <inkml:trace contextRef="#ctx0" brushRef="#br0" timeOffset="135622.01">1817 7391 0,'17'0'0,"-17"17"15,18-17 1,17 0-16,1 0 0,87-17 15,-35-1-15,53-35 16,-70 36-16,0-1 16,-19 18-16,1 0 15</inkml:trace>
  <inkml:trace contextRef="#ctx0" brushRef="#br0" timeOffset="140219.17">2469 7303 0,'0'-18'16,"18"18"-1,-36 0 32,36 0 0,0 0-31,-1-18-16,36 18 15,-17 0-15,52 0 16,-18 0-16,-17 0 16,88-17-16,-52 17 15,69-18-15,-87 0 16,70 1-16,-106-1 15,36 18 1</inkml:trace>
  <inkml:trace contextRef="#ctx0" brushRef="#br0" timeOffset="159805.4">27799 4727 0,'18'0'31,"70"0"-15,-35 0-16,0 0 15,17 0-15,89-17 16,-89 17-16,72-18 16,-90 18-16,1 0 15,0 0-15,-35-18 0,17 18 16,-52 0 0,-19 0-16,1 0 15,-18 0-15</inkml:trace>
  <inkml:trace contextRef="#ctx0" brushRef="#br0" timeOffset="160807.41">27746 4780 0,'0'18'0,"0"-36"16,0 53-16,0-17 15,0 0-15,18 35 16,-18-36-16,17 54 16,-17-54-16,0 36 15,-17-17-15,17-1 0,-18 53 16,18-35-16,-18 53 15,1-53-15,17 53 16,0-53 0,0 70-16,0-70 15,0 70-15,0-70 16,17 53 0,-17-53-16,0 0 0,0 0 15,0 70-15,0-70 16,0 53-16,-17-53 15,17 53-15,-18-53 16,18 53 0,-18-36-16,18-17 0,0 71 15,0-54-15,0 1 16,-17-1-16,17 1 0,0 88 16,0-89-16,0 18 15,0 0-15,0 71 16,0-88-16,0 88 15,0-71-15,0-18 16,-18 71-16,18-52 16,0-19-16,0 71 15,0-70-15,0 88 16,0-89-16,0 1 0,0-18 16,-17 17-1,17 1-15,0-1 0,0 54 16,0-71-16,0 70 15,0-52-15,0 52 16,0-52-16,-18 35 16,18-36-16,0 36 15,0-71-15,0 53 16,0-52-16,18-1 16,-18-17-16,17 17 15,-17-17 1,18-18 31,-18 17-32,17-17 1,1 0 15,0 0-31,-1 0 16,19 0-16,17 0 15,-1 0-15,72 0 16,-54 0 0,19 0-16,-1 0 0,18 0 0,88-17 15,-88 17 1,35 0-16,-71 0 16,-34 0-16,16 0 15</inkml:trace>
  <inkml:trace contextRef="#ctx0" brushRef="#br0" timeOffset="162136.44">28734 4745 0,'17'0'31,"1"0"-16,17-18-15,-17 18 16,0 0-16,-1 0 16,19 0-1,-19 0-15,18 0 16,-17 0-16,0 0 0,-1 0 16,1-17-16,0 17 15,-1 17 1,-17 1-1,18-18-15,-18 18 0,18-1 16,-18 18-16,0-17 0,0 0 16,17 52-16,-17-34 15,0-1-15,0 0 0,18 0 16,-18 36 0,0-18-16,0 35 15,0-35-15,0 0 16,-18 0-16,18 17 0,0 54 15,0-71-15,-17 88 16,17-71-16,0 89 16,0-88-16,0-1 15,0 18-15,0 1 0,0 69 16,0-69-16,-18-1 16,18 106-1,0-106-15,0 18 0,-18 70 16,18-88-16,0 18 15,0-18-15,0 18 0,0-18 16,0 89-16,0-89 16,0 88-16,0-87 15,0 87 1,0-88-16,0 0 0,18 1 16,-18-1-16,0 88 15,0-88-15,18 89 16,-18-89-16,17 0 0,-17 89 15,18-107-15,-1 71 16,-17-70 0,0 52-16,0-70 15,0 0-15,0 0 0,0 18 16,-17-19-16,17 19 16,0-36-16,0 1 15,17-19-15,-17 19 16,0-1-16,0-18 15,0 19-15,18-36 16,-18-18 0,-18-17-1</inkml:trace>
  <inkml:trace contextRef="#ctx0" brushRef="#br0" timeOffset="163439.07">28346 5380 0,'0'0'0,"-18"0"0,-35 0 16,18 18-16,-18 52 15,35-35-15,1 89 16,52-71-16,0 0 0,53 52 16,-17-69-1,88 17-15,-89-53 16,89 0-16,-106-18 15,0-17-15,-18 17 0,-17-17 16,-36-53 0,1 35-16,-36 0 0,0 18 15,-71-36-15,54 53 16,-54 1-16,71 17 16,-17 35-16,52-17 15,0 17-15,18 0 16</inkml:trace>
  <inkml:trace contextRef="#ctx0" brushRef="#br0" timeOffset="163816.41">28328 6579 0,'-18'18'16,"18"0"-16,-17 17 15,-1 53-15,18-35 16,-17 35-16,34-35 16,18 18-1,1-54-15,-1 1 0,0-18 16,18-18-16,0 1 0,18-36 15,-36 17-15,-17-52 16,-18 35-16,-18 0 16,0 1-16,-17 16 0,-18-17 15,0 18-15,-53 0 16,53 35-16,18 0 0,-18 17 16,18 19-16,17-19 15,1 19-15,-1-1 0,18 0 16</inkml:trace>
  <inkml:trace contextRef="#ctx0" brushRef="#br0" timeOffset="164401.44">28346 7955 0,'0'-17'15,"0"34"-15,17-52 16,-17 17-16,-17 18 16,-1 18-1,-35 35 1,36 0-16,-36 53 15,35-36-15,0 54 16,36-89-16,0 18 0,70 17 16,-35-34-16,70-19 15,-52-17-15,35-35 16,-54 0-16,-16-1 16,-19 1-16,-17-18 15,-17-70-15,-19 70 16,-69-71-16,52 71 15,-88-17-15,17 52 16,71 18-16,-17 36 16,52-19-1,18 71-15,0-35 16</inkml:trace>
  <inkml:trace contextRef="#ctx0" brushRef="#br0" timeOffset="164919.01">28504 9366 0,'18'-35'15,"-36"70"-15,36-88 0,-36 36 0,1-1 16,-36 36-1,18-1-15,-54 36 16,54 0-16,-35 53 16,52-35-16,18 52 15,18-70-15,70 53 16,-18-71-16,-17 0 16,106-35-16,-88 0 15,34-70-15,-52 35 16,-17-71-16,-36 35 15,-36-52 1,1 52-16,-18 18 16,0-17-16,0 17 0,-70-18 15,70 54-15,-35 17 16,52 0-16,1 35 16,18-18-16,17 19 0</inkml:trace>
  <inkml:trace contextRef="#ctx0" brushRef="#br0" timeOffset="166241.84">28381 10636 0,'0'18'15,"18"70"1,-1-35-16,-17 0 0,36 70 16,-1 19-1,-18-90-15,19 54 16,-36-53-16,17 18 15,1-54-15,-18 1 16,-18-18 0</inkml:trace>
  <inkml:trace contextRef="#ctx0" brushRef="#br0" timeOffset="166524.76">28152 11007 0,'0'-18'16,"0"0"-16,17 1 16,19-54-16,-1 36 15,-17 0-15,17-36 16,-18 36-16,1 0 16,0-1-16,-18 1 0,17 17 15,-17 1-15,18 34 16,-18 1-16,35 53 15,-17-36-15,17 0 16,53 36 0,-35-36-16,71 18 15,-89-36-15,18 1 0,18 0 16</inkml:trace>
  <inkml:trace contextRef="#ctx0" brushRef="#br0" timeOffset="167025.87">28434 12030 0,'0'0'16,"18"17"0,17 19-1,0-1-15,18 0 0,35 18 16,-35-18-16,0-17 15,35 35 1,-52-35-16,-19-1 0,1 1 16,-18 0-16,-18-18 15,-35-18 1,36 0-16</inkml:trace>
  <inkml:trace contextRef="#ctx0" brushRef="#br0" timeOffset="167213.79">28804 11959 0,'-35'88'0,"70"-176"0,-88 212 15,0-36 1,18-53-16,0 0 0,-36 54 16,54-72-16,-1 19 15,18-19-15,-18 1 0,18 17 16,18-35-1</inkml:trace>
  <inkml:trace contextRef="#ctx0" brushRef="#br0" timeOffset="168398.81">28310 3969 0,'0'-18'16,"0"36"-1,18 70 1,-18-35-16,35 70 15,-17-70-15,17 53 16,-17-53-16,17 0 16,-35-18-16,18-17 15</inkml:trace>
  <inkml:trace contextRef="#ctx0" brushRef="#br0" timeOffset="168693.59">28099 4322 0,'35'-36'0,"-17"1"16,17-36 0,-17 36-16,17-35 15,-35 34-15,18-34 16,-18 34-16,0-16 15,0 34-15,0 0 16,17 18 0,36 36-1,-18-19-15,36 36 16,-36-18-16,18 1 0,-18-19 16,1 1-16,-19 0 0,36-1 15,-35-17-15</inkml:trace>
  <inkml:trace contextRef="#ctx0" brushRef="#br0" timeOffset="169399.69">27922 2822 0,'0'71'16,"0"-36"-16,18 53 15,-18-52-15,53 34 16,-18-35-16,0-17 0,36 0 16,-53-18-16,17 0 15,-17-18-15,-18 0 0,17-35 16,-17 1-1,-17-19-15,17 18 16,0 18-16,-18 0 16,18 17-16,-18 18 0,18 18 15,18 52 1,0 1-16,-18-18 0,35 88 16,-17-88-1,-1 70-15,-17-88 16,0 36-16,0-53 15,-17-1-15,-1-17 16,-17-17 0,-1-19-16,1-17 15,0 18-15,-18-53 16,18 35-16</inkml:trace>
  <inkml:trace contextRef="#ctx0" brushRef="#br0" timeOffset="169794.83">27781 2487 0,'18'-18'15,"0"1"-15,17-71 16,-35 35 0,35-18-16,-35 18 15,35 0 1,-35 36-16,18 17 15,0 0 1,-1 53-16,1-36 16,17 54-1,-17-54-15,17 1 0,-17 0 16,-1-1-16,19 1 16,-36 0-16,17-18 15</inkml:trace>
  <inkml:trace contextRef="#ctx0" brushRef="#br0" timeOffset="171614.42">28751 2311 0,'0'0'0,"-17"17"16,-36 19-16,18-1 16,-18 18-1,35-36-15,-17 36 16,17-35-16,18 35 16,18-35-16,35 34 15,-18-34-15,18 17 16,-18-17-16,0 0 15,-17-18-15,-18 17 16</inkml:trace>
  <inkml:trace contextRef="#ctx0" brushRef="#br0" timeOffset="171819.68">28804 2540 0,'18'0'0,"0"-18"15,17 18 1,0 0-16,18-17 16,-35 17-16,17 0 15,-35-18 1</inkml:trace>
  <inkml:trace contextRef="#ctx0" brushRef="#br0" timeOffset="172008.86">28910 2364 0,'0'17'16,"0"1"0,18 17-16,-18-17 15,17 17-15,-17-17 0,0 17 16,18 0-16,0 1 15,-1-19-15,1 1 16,17-1 0,-17-17-16,17 0 15</inkml:trace>
  <inkml:trace contextRef="#ctx0" brushRef="#br0" timeOffset="172319.69">29104 2275 0,'0'18'0,"18"0"15,-1 17 1,1-17-16,0-1 16,17 1-16,0 0 15,36-1-15,-54 1 16,36-1-16,-35-17 15,-18 18-15,0 0 16,0-1 0,-18-17-16,18 18 15,-17 17-15,-1-17 16,-17 0-16,35-1 16,-18 36-16,1-35 15,17 17 1,0-17-16</inkml:trace>
  <inkml:trace contextRef="#ctx0" brushRef="#br0" timeOffset="173175.69">29245 11606 0,'18'-17'16,"-36"34"-16,54-52 0,-19 35 16,-17-18-16,0 36 31,-53 17-15,36-17-16,-54 35 15,53-18-15,-17 18 16,35-35-16,0 35 15,18-36-15,17 19 16,0-19-16,18 1 16,-35 0-16,0-18 15,-18 17 1,17-17-16,-34 0 31</inkml:trace>
  <inkml:trace contextRef="#ctx0" brushRef="#br0" timeOffset="173383.45">29386 11783 0,'18'0'16,"0"0"-16,-1 0 15,36 0 1,-17 0-16,-1 0 0,0 0 15,-17 0-15,-1 0 16,-34 0 0,-1 0-1,0 0-15</inkml:trace>
  <inkml:trace contextRef="#ctx0" brushRef="#br0" timeOffset="173620.08">29528 11659 0,'-18'18'15,"18"0"-15,0 35 16,18-18-16,-18 18 16,17-18-16,1 0 15,-1-17 1,1-18-16,0 18 15,-1-18-15,1 0 0,0 0 16,-1-36 0</inkml:trace>
  <inkml:trace contextRef="#ctx0" brushRef="#br0" timeOffset="173937.44">29704 11624 0,'18'18'31,"-1"-18"-31,18 17 16,1 1-16,-19-18 16,19 18-16,-19-18 15,1 17-15,0 1 16,-1 0-16,-17-1 0,0 36 15,-17-35-15,-1 35 16,0-36-16,1 36 16,-1-35-16,18 17 15,-18-35 1,18 18-16</inkml:trace>
  <inkml:trace contextRef="#ctx0" brushRef="#br0" timeOffset="174855.84">29069 2681 0,'18'0'0,"-18"-18"15,17 1 1,1 17-16,-18-18 15,17 18-15,-17-17 16</inkml:trace>
  <inkml:trace contextRef="#ctx0" brushRef="#br0" timeOffset="180506.19">29228 6967 0,'-18'0'125,"18"-17"-94,0-1 16,18 0-31,-18 1-1,0-1-15,0 1 16,17-1-16,-17 0 0,18-35 16,0 36-1,17-54-15,-35 36 16,35-18-16,-17 18 16,-1-18-1,1 17-15,0 19 0,-1-18 16,1 17-16,35-17 15,-35 17-15,34-17 16,-16 17-16,17 0 16,-18 1-16,35-1 15,-34 18-15,52 0 16,-35-17-16,53 17 16,-53 0-1,52 17-15,-52 1 16,53-1-16,-71 1 15,54 17-15,-54-17 16,18 35 0,-18-35-16,18 34 15,-35-16-15,-1-19 16,1 19-16,0-1 0,-1 0 0,1 1 16,0-1-16,17 35 15,-18-34-15,19 52 16,-19-53-16,1 71 15,0-53-15,-18 35 16,0-35-16,0 0 16,-18-18-16,18 18 0,0 0 15,-18-18-15,18 53 16,0-35-16,-17 36 16,17-54-16,0 53 15,0-35-15,-18-18 16,0 53-16,18-52 15,-17-1-15,-1 18 0,1-18 16,-1 0-16,0 18 0,1 0 16,-1-17-16,0-19 15,1 1-15,-1-1 16,-17 19-16,-1-19 16,19-17-16,-18 18 15,-1 0-15,19-18 0,-19 17 0,19-17 16,-54 18-16,18-18 15,18 0-15,-53 0 16,53 0-16,-54 0 16,54 0-16,0 0 15,-1-18-15,1 18 0,0 0 16,0-17-16,-1 17 0,-17-18 16,18 0-16,18 18 15,-19-17-15,-34-1 16,34 18-16,1-18 15,0 18-15,-18-35 16,18 35-16,-18-35 16,17 17-16,1-17 15,18 35-15,-1-18 16,18 1-16,0-1 16,-18 18-1,1 0 16,34-18 16</inkml:trace>
  <inkml:trace contextRef="#ctx0" brushRef="#br0" timeOffset="180872.29">29510 7885 0,'0'0'0,"18"0"16,-18 17 15,-18-17-31,0 18 15,1-18-15,-36 18 16,35-1-16,-35 18 16,18-17-16,17 0 0,-17 17 15,35 0-15,-18 1 16,18-19 0,0 36-16,18-35 15,0 17-15,-1 0 0,36 36 16,-35-36-16,35 36 15,-36-54 1,19 19-16,-1 17 16,-17-36-16,-18 1 15</inkml:trace>
  <inkml:trace contextRef="#ctx0" brushRef="#br0" timeOffset="183175.14">30709 7144 0,'0'0'16,"0"-18"-1,0 36 1,0 35-1,0-18-15,18 71 16,-18-53-16,18 53 16,-18-71-16,17 35 15,-17-52-15,18 0 16,0-1-16,-1-34 16,-17-1-1</inkml:trace>
  <inkml:trace contextRef="#ctx0" brushRef="#br0" timeOffset="183630.87">30586 7144 0,'0'-18'16,"17"18"-16,-34 18 0,52-36 0,36 18 15,-36 0-15,18 0 16,53 0-16,-18-18 15,-53 18-15,18 0 16,0 0 0,0 18-16,-35-18 0,-1 0 15,1 18 1,-18-1-16,0 19 16,0 17-1,0 17 1,0-35-16,0 54 15,0-54-15,35 53 16,-35-53-16,35 18 16,-35-35-16,18 17 15,-18-17 1,-18-18-16,1 0 0,-36 0 16,18-18-16,-54 1 15,36-1 1,-35 0-16,35 18 15,-35-17-15,53 17 16,0-18-16,17 18 16,18-18-16</inkml:trace>
  <inkml:trace contextRef="#ctx0" brushRef="#br0" timeOffset="185282.08">31097 7056 0,'-35'0'16,"70"0"-16,-88 0 15,18 35-15,0-18 16,17 1-16,-52 35 16,52-35-16,-35 35 15,36-53-15,-1 17 16,18 1-16,18-18 16,17-18-1,18-17-15,-36 17 16,19 1-16,17-36 15,-1 17 1,-34 19-16,0-1 16,-36 36-1,-35 17-15,18 0 16,-36 36-16,54-36 16,-54 36-16,54-54 15,-1 19 1,36-36-1,-1-36 1,1 19-16,35-36 16,-36 35-16,1-35 15,0 36 1,-18-1-16,0 0 16,-18 36-16,-35 17 15,35-17-15,-34 53 16,34-36-16,-17-18 15,35 1-15,-18 0 0,18-1 16,18-17 0,35-35-1,-18 17-15,53-34 16,-53 16-16,36-17 16,-36 18-16,0-18 15,-17 53-15,-18-18 16,-18 36-1,-17 0-15,-18 35 16,18-18-16,0 18 0,-36 35 16,36-35-1,0-35-15,17 17 0,18-17 16,0-1-16,18-17 16,52-17-1,-35-19-15,18-34 16,-17 34-16,-1 1 15,-18 18-15,1-19 0,0 1 16,-1 17-16,-17-17 16,-17 35-16,-1 0 15,0 35-15,-52 36 16,35-18-16,-36 35 16,53-53-16,-34 36 15,52-36-15,-18 0 16,36-35-16,34-17 15,-16-1 1,-1-17-16,18-36 16,-18 36-16,-17 17 0,35-52 15,-36 52 1,1-17-16,-36 35 16,1 18-1,-1 17-15,-17 0 0,-18 36 16,35-36-1,-17 18-15,17-18 0,1-17 16,34-18 0,19 0-1,-19-18-15,19 0 0,-19 1 16,36-36-16,-18 18 16,1-1-1,-36 19-15,-18 34 31,-17 54-31,17-36 16,0 0-16,1 18 16,17-35-16,0 17 15,17-35 1,1 0-16,0-17 16,17-1-16,0-35 15,-35 35-15,36-17 16,-36 18-16,0-1 0,0 36 31,-18 34-15,18-16-16,-18-1 0,18-17 15,0 35-15,18-36 16,0 1-16,-1-18 16,1 0-1,-1 0-15,1-18 16,-18 1-16,18-1 15,-18 0-15,17-17 0,-17 17 16,0 1-16,0 34 31,-17 1-31,-1 0 16,0 17 0,18-17-16,0 17 0,18-35 15,0 0 1,-18-18-1,17 1-15,-17-1 0,0-17 16,0 17-16,0-17 16,-17 35-16,-1-18 15,18 0-15,-18 18 0,1-17 16,-1-1-16</inkml:trace>
  <inkml:trace contextRef="#ctx0" brushRef="#br0" timeOffset="186283.56">31168 7144 0,'-18'0'15,"18"-18"-15,-17 18 16,-1 0-16,-17 0 15,-1 0-15,-16 0 16,16 0-16,-34 0 16,34 18-16,1-18 15,0 0-15,53 0 32,17 0-17,-18 0-15,19 0 16,-36 17-1,-18 1 1,0 0 0,1-1-16,-1 1 15,18 0 1,-17-1-16,-1 1 16,18 0-1,0-1 1,18-17-1,-18-17 1,0-1 0,0 0-1,-18 1-15,18 34 47,0 19-31,35-1-16,-35-18 15,35 1-15,-17 0 16,17 17-16,-17-35 16,0 0-16,-18-18 31,-18-17-15,0 17-16,18 1 15,-17-1-15,-1 1 0,18-19 16,-18 19-16,1-1 0,-1 18 15,18-18-15,-17 18 0,-1 0 16,18 18-16,-18 35 16,18-35-16,0 17 15,36 18-15,-19-36 16,1 19-16,35-19 16,0 1-1,-36 0-15,1-18 0,17-18 16,-35 0-16,18-17 15,-18 17-15,17-17 16,-17 17-16,-17-17 16,17 18-1,-18 17-15,18 17 16,0 1 0</inkml:trace>
  <inkml:trace contextRef="#ctx0" brushRef="#br0" timeOffset="186479.09">31150 7232 0,'0'-18'16,"0"36"-1,18 53 1,-18-36-1,18 71-15,-1-53 16,-17-1-16</inkml:trace>
  <inkml:trace contextRef="#ctx0" brushRef="#br0" timeOffset="186823.58">31150 7532 0,'18'-18'47</inkml:trace>
  <inkml:trace contextRef="#ctx0" brushRef="#br0" timeOffset="192946.49">27023 12753 0,'17'0'0,"1"53"15,0-36-15,35 36 16,-36-17-16,54 17 16,-54-36-16,36 19 15,-35-36-15,0 0 16,-1 0-16,36-18 15,-35 0-15,-1-17 16,1 17-16,17-17 16,-17 35-16,17-18 15,-17 18-15,53 0 16,-36 18-16,0-18 16,0 0-16,-17 18 0,53-18 15,-36 0-15,35 0 16,-34-18-16,17 0 15,-18 18-15,0-17 16,36-19-16,-18 19 16,17-1-16,-35 18 15,1 0-15,-19 18 0,19-18 16,-19 17-16,19-17 0,-19 0 16,18 18-16,1-18 15,-1 0-15,53 0 16,-53 0-16,18 0 15,0 18-15,-17-18 0,52 17 16,-35-17-16,35 18 16,-53-18-16,0 0 15,1 0-15,-1 0 0,18-18 16,-35 18-16,52 0 16,-35 0-16,36-17 15,-18 17-15,17 0 16,-34 0-16,52 17 15,-35 1-15,0 0 16,17-18-16,1 17 16,88 1-16,-71 0 15,106-18-15,-88 0 16,105 0-16,-122 0 16,52 0-1,-88-18-15,35 18 16,-71-18-16</inkml:trace>
  <inkml:trace contextRef="#ctx0" brushRef="#br1" timeOffset="-187250.37">5592 9260 0,'0'-17'16,"0"34"31,-18 36-31,18-17-16,0-1 0,0 18 0,0 35 15,18-53 1,-18 36-16,17-54 15,-17 1-15,18 0 16,-18-1-16,17-17 0,1 0 16,-18-35-1,18 17-15,-1-34 16,-17 34-16,0-17 16,18 35-1,0 17 1,-18 1-16,35 35 15,0-18-15,-17-17 0,17-1 16,18 1 0,-18-18-16,1 0 0,17-18 15,-53 1-15,17-36 16,-17 18-16,-35-36 16,17 53-16,-52-52 15,52 35 1,-35-18-16,35 35 15,1 18-15,34 0 16,1 18 0,17 17-16</inkml:trace>
  <inkml:trace contextRef="#ctx0" brushRef="#br1" timeOffset="-186827.29">6191 9578 0,'-17'0'15,"17"18"-15,-36-1 16,19 1-16,17-1 15,0 1-15,0 0 16,0-1-16,17-17 16,1 0-1,0 0 1,-1 0-16,-17-17 16,0-1-1,0 0 1,0 36 15,36 0-31,-36-1 16,35 1-16,-18 0 15,19-1-15,-19 1 16,1-18 0</inkml:trace>
  <inkml:trace contextRef="#ctx0" brushRef="#br1" timeOffset="-186637.56">6403 9613 0,'0'0'16,"35"35"-16,-17-17 0,-1 0 15,1-18-15,17 17 16,-17-17-16,0 18 15,-18 0 1</inkml:trace>
  <inkml:trace contextRef="#ctx0" brushRef="#br1" timeOffset="-186456.03">6544 9578 0,'-18'18'16,"18"-1"-16,-35 36 16,17-35-16,-17 35 15,18-18-15,-1 18 16,18-35-16,0-1 16</inkml:trace>
  <inkml:trace contextRef="#ctx0" brushRef="#br1" timeOffset="-185182.37">9613 9490 0,'-17'17'31,"17"54"-15,0-18-16,0 0 15,17 0-15,-17 0 0,35 52 16,-17-69-16,17 17 16,-17-36-16,17-17 15,-17 0-15,0 0 0,17-53 16,-17 18-1,-1-53-15,-17 35 16,0 18-16,-17-18 16,17 35-16,0 36 15,17-1 1,1 19-16,35 17 16,-36-18-16,36 18 15,-17-36-15,16 1 16,-34 0-16,0-18 15,-18-18-15,0-17 16,-18 0-16,-17-36 16,17 18-16,-17-35 15,17 35-15,18 18 16,-17-1-16,-1 19 0,18 34 31,18 54-15</inkml:trace>
  <inkml:trace contextRef="#ctx0" brushRef="#br1" timeOffset="-184804.54">10266 9843 0,'-18'-18'16,"1"18"-16,-1 18 15,18-1 1,-18 18-16,18 1 0,0 34 16,0-52-16,0 17 0,18-17 15,35-1 1,-36-34-16,1-18 16,0 17-1,-18-35-15,0 18 16,0-18-16,-18 53 15,18-18-15,0 36 16,18 35 0,-1-36-16,1 36 15,0-17 1,17-1-16,-17-18 16,-1-17-1,-17-17-15,0-1 16</inkml:trace>
  <inkml:trace contextRef="#ctx0" brushRef="#br1" timeOffset="-184654.14">10495 9913 0,'18'35'16,"-36"-70"-16,53 106 0,-17-54 0,0 1 15,17 0 1,-17-18-16,-1 17 15,1-17-15</inkml:trace>
  <inkml:trace contextRef="#ctx0" brushRef="#br1" timeOffset="-184481.31">10672 9913 0,'-36'53'16,"72"-106"-16,-89 141 0,35-70 16,0 17-16,18 0 0,-17-17 0,-1 0 15,18-1-15,0 1 0</inkml:trace>
  <inkml:trace contextRef="#ctx0" brushRef="#br1" timeOffset="-183636.26">13141 9472 0,'0'0'16,"-18"-18"-16,18 36 16,-17 88-1,17-36-15,0 1 16,17-18-16,1 70 15,-18-70-15,18-17 16,52 34-16,1-52 16,-18-53-1,0-36 1,-36-17 0,-17 35-16,-17 0 15,17 35-15,0 1 0,0 34 16,0 36-1,0-17-15,17 16 0,1-16 16,35 17-16,-18-36 16,0 1-16,36-18 15,-36 0-15,0-53 16,-17 35-16,-18-35 0,0-35 16,-18 53-16,-34-53 15,34 35 1,-17 0-16,17 35 15,18 54 1,18-19 0</inkml:trace>
  <inkml:trace contextRef="#ctx0" brushRef="#br1" timeOffset="-183262.77">13952 9895 0,'-35'0'16,"70"0"-16,-88 18 0,53 0 15,-17-1-15,-1 19 0,18 17 16,0-18-16,18-18 16,-1 1-16,1 0 0,0-1 15,-1-17-15,1 0 0,0 0 16,-1-35-16,-17 17 15,0-34-15,-17 16 16,-1-17 0,18 36-16,-18-1 15,36 36 1,17 35 0,-17-36-16,17 1 15,-17 0-15,17-1 0,0 18 16,-17-35-16,-18 18 15,0-36 1,-18 18 0</inkml:trace>
  <inkml:trace contextRef="#ctx0" brushRef="#br1" timeOffset="-183135.93">14164 9966 0,'0'0'15,"35"0"-15,-17 18 0,17-1 16,1 1-16,16-18 15,-34 18-15,0-18 16,-18 17-16,17-17 16</inkml:trace>
  <inkml:trace contextRef="#ctx0" brushRef="#br1" timeOffset="-182974.45">14358 9931 0,'0'0'16,"-53"70"-16,18-34 0,17-1 16,1 0-16,-1-17 0,18 17 15,18-17 1</inkml:trace>
  <inkml:trace contextRef="#ctx0" brushRef="#br1" timeOffset="-182078.69">22631 10407 0,'-18'18'16,"0"52"-1,18-17-15,0 0 16,0 53 0,0-18-16,18-53 15,-18-17-15,35 17 16,1-35-1,-19 0-15,19-53 0,-36 36 16,17-19-16,18-52 16,-17 71-1,0 17 1,17 52 0,-17-34-16,52 35 0,-35-35 15,36 17-15,-53-35 16,17-18-16,-17 1 15,-18-36 1,-18 17-16,-35-52 16,18 53-16,17 0 15,-17-1-15,17 1 0,-17 18 16,35 34-16,18 36 16</inkml:trace>
  <inkml:trace contextRef="#ctx0" brushRef="#br1" timeOffset="-181712.68">23354 10707 0,'0'-18'0,"-18"18"15,1 35 1,17-17-16,-18 35 15,18-18 1,18 1-16,-1-19 16,19-17-16,-19 0 15,1 0-15,-1-17 16,-17-1-16,18-17 16,-18-1-16,0 19 15,0-1-15,0 0 16,0 36-1,18 0-15,-1-1 16,1 19-16,17-1 16,-17-17-16,0 17 15,-18-18-15,0 1 16</inkml:trace>
  <inkml:trace contextRef="#ctx0" brushRef="#br1" timeOffset="-181539.47">23671 10760 0,'18'17'0,"-36"-34"0,36 52 16,0-17-16,17-18 16,-17 17-16,17-17 0,0 0 15,-17 0-15,17 18 16,-17-18-1</inkml:trace>
  <inkml:trace contextRef="#ctx0" brushRef="#br1" timeOffset="-181378.04">23865 10707 0,'0'0'0,"-17"17"0,-36 54 16,35-53-16,-17 52 15,17-35-15,-35 18 16,36-17-16,-19-1 16</inkml:trace>
  <inkml:trace contextRef="#ctx0" brushRef="#br1" timeOffset="-179064.11">29439 10936 0,'36'-53'16,"-72"106"-16,72-123 0,-19 52 0,1 0 16,-18 54-1,-18 34 1,1-17-16,17 71 16,0-72-16,0-16 15,17-1-15,1 0 0,35 1 16,-18-36-16,18-18 15,-35-17 1,35-36-16,-53 18 16,17 18-16,-17-18 0,18 18 15,-18-1-15,0 72 32,17 17-32,-17-18 0,36 35 15,-19-52 1,36 35-16,-17-35 15,-19-18-15,1 0 16,-1 0-16,1-18 0,-18-35 16,0 18-16,-18-36 15,1 36-15,-18-36 16,17 36-16,-17 17 16,35 36-1,0 0-15</inkml:trace>
  <inkml:trace contextRef="#ctx0" brushRef="#br1" timeOffset="-178708.4">30163 11130 0,'-18'0'16,"36"0"-16,-54 0 0,19 35 15,-1-17-15,18 17 16,0-17-16,18 0 0,-1-18 16,1 17-16,0 1 0,-1-18 0,18 0 15,-17-18 1,0 1-16,-18-1 16,0-35-16,0 35 15,0 1-15,-18-1 0,18 1 16,18 34 15,-1 1-31,1-1 16,17 19-16,-17-19 15,-18 1-15,18-18 0,-1 18 16</inkml:trace>
  <inkml:trace contextRef="#ctx0" brushRef="#br1" timeOffset="-178558">30374 11201 0,'18'-18'0,"-36"71"0,18-88 0,35 17 16,-17 18-16,0 0 16,-1 0-16,1 18 15,17-1-15,-17-17 16,0 18-16,-1-18 0,1 18 0,-1-18 16,1 17-16,0-17 15</inkml:trace>
  <inkml:trace contextRef="#ctx0" brushRef="#br1" timeOffset="-178436.18">30603 11165 0,'-17'0'15,"34"0"-15,-52 18 0,35 0 16,-35-1-16,17 19 16,1-1-16,-19 18 15,36-18-15,-17-17 16</inkml:trace>
  <inkml:trace contextRef="#ctx0" brushRef="#br1" timeOffset="-170518.06">6244 7408 0,'0'-17'0,"0"34"78,0 36-62,0 0-16,0-18 15,0 71-15,18-70 16,-1 34-16,1-35 16,0-17-16,-18 17 15,17-17-15,1-18 0,0 18 16,-1-18-16,1-18 16,0 18-16,-1-35 15,-17 17-15,0 0 16,18 18 15,17 36-31,0-19 16,18 19-16,-17-36 15,17 0-15,-18-18 16,35-17-16,-52-18 16,0-18-1,-36 36-15,0-53 16,-17 52-16,0-34 15,17 52-15,-17 1 16</inkml:trace>
  <inkml:trace contextRef="#ctx0" brushRef="#br1" timeOffset="-170161.53">7003 7708 0,'-18'35'15,"36"-70"-15,-54 106 0,36-36 0,0 0 16,0 1 0,18-19-16,17-17 15,-17 0-15,35-17 16,-36-1-16,1-17 15,-18 17-15,18-17 16,-36 17-16,18 0 16,-18 18-16,18 18 15,0 0 1,0 35-16,18-36 16,0 1-16,17 17 15,-17-17-15,17-18 16,-17 0-16,-1 0 15</inkml:trace>
  <inkml:trace contextRef="#ctx0" brushRef="#br1" timeOffset="-169838.19">7320 7796 0,'-17'18'15,"34"-36"-15,-52 54 0,35-1 16,0-17-16,18 17 16,-1-35-16,1 0 15,-1 0-15,1-18 16,0 1-16,-18-1 16,0 0-16,0-17 15,0 17-15,0 1 16,0 34 15,35 19-15,-17-19-16,-1 1 0,36 17 15,-35-35-15,-1 0 16</inkml:trace>
  <inkml:trace contextRef="#ctx0" brushRef="#br1" timeOffset="-168998.96">10072 7514 0,'0'53'16,"17"0"-16,-17-18 16,0 18-16,18-18 0,0 36 15,-1-36-15,1 1 0,35-19 16,-35-17-16,34-17 16,-34-1-16,17-53 15,-35 54-15,18-36 16,-18 35-1,0 36 1,18 17 0,-1 0-16,1-17 0,0 0 15,52-1-15,-35-17 16,-17 0 0,17-17-16,-17-1 0,0-17 15,-1 17-15,-34-35 16,-1 18-16,-17-36 15,17 36-15,-17-18 16,17 53-16,18 0 16,18 18-16</inkml:trace>
  <inkml:trace contextRef="#ctx0" brushRef="#br1" timeOffset="-168643.52">10795 7885 0,'-18'17'15,"36"-34"-15,-53 70 16,35-36-16,17 36 16,1-35-16,0-1 15,17-17-15,-17 18 0,34-18 16,-52-18-16,18 1 15,-18-1-15,0-35 16,0 36-16,-18-1 16,1 0-16,17 1 15,0 34 1,17 19 0,1-19-16,17 18 15,-17-17-15,17 17 16,-17-35-16,0 18 15,-1-18 1,-17-18-16</inkml:trace>
  <inkml:trace contextRef="#ctx0" brushRef="#br1" timeOffset="-168326.67">11183 7938 0,'-35'0'0,"70"0"0,-88 0 15,36 17-15,17 1 16,17-1-16,1 1 16,-1-18-16,19 18 15,-19-18 1,19-18-16,-19 0 15,-17 1 1,18 34 15,-18 1-15,18 0-16,17-1 16,-18 1-16,1-18 15</inkml:trace>
  <inkml:trace contextRef="#ctx0" brushRef="#br1" timeOffset="-167570.16">13300 7638 0,'0'0'0,"0"70"0,0-17 16,17 53-16,-17-53 15,18 17-15,0-34 16,35-1-1,-36-35-15,1 0 0,17 0 16,-17-18-16,-1 1 0,1-36 16,-18 18-16,0-18 15,0 35-15,0 0 16,-18 18-16,18 18 16,0 0-1,18 35-15,0-36 16,-1 1-16,19-1 0,-1 1 15,35-18-15,-34 0 16,17-18-16,-36 1 16,-17-1-16,0-17 0,0 17 15,-17-17 1,17 0-16,-18 17 0,0-17 0,-17 17 16,17 0-16,1 18 15</inkml:trace>
  <inkml:trace contextRef="#ctx0" brushRef="#br1" timeOffset="-167252.78">13917 8061 0,'0'0'15,"-18"71"-15,1-54 0,17 1 16,17-1-16,1-17 0,35 0 15,-18-17-15,-17 17 16,35-35-16,-36-1 16,1 1-1,-18 17-15,-18-17 16,1 17-16,-1 1 16,1 17-16,17 17 15,17 1-15,1 0 16,-1 35-1,19-36-15,-19 19 0,36-19 16,-35 1-16,0-18 16,-1 0-16</inkml:trace>
  <inkml:trace contextRef="#ctx0" brushRef="#br1" timeOffset="-166974.4">14340 8026 0,'-17'35'16,"-1"-17"-16,18 17 16,0-17-16,0-1 15,18-17-15,-1 0 16,1 0-16,0-17 16,-18-1-16,17 0 0,-17-17 15,0 17 1,0 1-16,18 17 15,0 35 1,-1-17-16,19 35 16,-19-36-16,18 1 15,-17-1-15,17-17 16</inkml:trace>
  <inkml:trace contextRef="#ctx0" brushRef="#br1" timeOffset="-165723.68">31097 8361 0,'-17'17'16,"17"19"-1,0-1-15,-18 0 0,18 54 16,0-54-16,35 35 16,-17-52-16,0 0 15,35-1-15,-18-17 16,18-35-16,-36 0 15,19-18 1,-19 18-16,-17-1 16,0 19-16,0 34 15,0 1-15,0 52 16,18-17-16,35 0 16,-18-17-16,0-19 15,1 1-15,17-18 0,0 0 16,-36-18-16,18-35 15,-35 18-15,0-53 16,-17 53-16,-1-18 16,1-18-1,-1 53-15,0 18 16,1 0-16</inkml:trace>
  <inkml:trace contextRef="#ctx0" brushRef="#br1" timeOffset="-165401.09">31873 8749 0,'0'0'16,"-35"35"-16,18-17 0,-19 35 16,19-36-16,34 36 15,1-35-15,0-18 16,17 18-16,0-18 0,-17-18 15,35-17-15,-36 17 16,19-53-16,-36 54 16,17-54-1,-17 54-15,0-1 0,0 0 16,-17 18-16,17 18 16,0 0-16,0-1 0,0 36 15,0-18-15,17 1 16,-17-19-16,18 1 0,17 17 15,-35-17 1</inkml:trace>
  <inkml:trace contextRef="#ctx0" brushRef="#br1" timeOffset="-165082.65">32244 8819 0,'-35'18'0,"70"-36"0,-106 71 16,71-17-16,0-19 0,36 19 16,-19-36-1,19 0-15,16 0 16,-34 0-16,0-18 0,-1-17 16,-17-1-16,0 19 15,0-19-15,0 19 0,-17-18 16,17 17-1,17 36 1,1 17-16,0 0 16,-1 0-16,1-17 0,17 35 15,-17-18-15,-18 0 16,0-17 0</inkml:trace>
  <inkml:trace contextRef="#ctx0" brushRef="#br1" timeOffset="-163009.54">5345 4075 0,'-18'17'16,"18"1"-16,0 52 15,0-34-15,0-1 0,18 18 16,-18-18-16,35 53 16,-17-70-16,34 35 15,-34-53-15,0 0 0,-1 0 16,1-18-16,0 1 0,-1-1 16,-17-35-1,0 35-15,-17-34 16,17 34-16,0 36 15,17 17 1,19-18-16,-19 1 16,54 0-16,-36-18 15,18-36 1,-35 19-16,17-1 0,-35 1 16,0-19-16,0 19 0,-18-36 15,1 17-15,-36 1 16,35 18-16,-17-1 15,35 36 1</inkml:trace>
  <inkml:trace contextRef="#ctx0" brushRef="#br1" timeOffset="-162659.62">5927 4357 0,'0'0'0,"0"17"16,0 1-16,17 0 0,1-18 16,0 0-16,-1 0 15,19-18 1,-36 0-16,17 1 0,-17-1 16,0 1-16,0 34 31,18 36-16,-1-18-15,-17 1 16,18 17-16,0-18 0,-1 0 16,-17 0-16,0-17 0,18 0 15,-36 17-15,18-17 16,-35-1-16,17-17 0,1 0 16,-18 0-16,-18 0 15,17-17-15,19 17 16,-19-36-1,36 1-15</inkml:trace>
  <inkml:trace contextRef="#ctx0" brushRef="#br1" timeOffset="-162275.59">6244 4339 0,'18'-17'16,"-18"-1"-16,-18 18 15,1 18 1,17-1 0,-18 18-1,18-17-15,18 17 16,-1-35-16,18 0 15,-17 0-15,0-17 16,-1-1-16,-17 0 16,18-17-16,-36 0 15,1 35 1,17 35 0,17-17-1,-17 17-15,18-17 0,0-1 16,17 19-1,-17-36-15,-1 17 0</inkml:trace>
  <inkml:trace contextRef="#ctx0" brushRef="#br1" timeOffset="-161416.84">9313 3828 0,'-17'0'16,"17"17"0,0 71-16,0-35 15,0 89-15,0-90 16,17 1-16,19 36 15,-1-54-15,18-18 16,-18 1-16,18-36 16,-35 1-16,17-36 15,-35 18-15,18-18 16,-18 35-16,-18-17 16,18 52-1,18 19 1,-18-19-1,35 19-15,0-19 16,0-17-16,1 0 16,-19-17-16,19-19 15,-36 19-15,0-19 16,0-34-16,-18 35 16,0 17-16,1-17 15,-19-1-15,19 19 0,-1-19 16,0 36-16,18 18 0</inkml:trace>
  <inkml:trace contextRef="#ctx0" brushRef="#br1" timeOffset="-161045.63">9878 4233 0,'0'36'16,"0"-72"-16,17 89 0,1-35 15,0-18-15,35 0 16,-36 0-16,1-18 16,0 1-16,-1-1 15,-17 0-15,0 1 16,0-1-16,0 36 16,0 17-1,0 0-15,18 1 16,-1 34-1,19 1-15,-19-36 16,-17 0-16,0 0 16,-17 1-1,-1-36-15,0 0 0,-52 0 16,52 0-16,-17-18 16,0 18-16,-1-18 0,19 1 0,-1-1 15,1 1 1</inkml:trace>
  <inkml:trace contextRef="#ctx0" brushRef="#br1" timeOffset="-160746.51">10231 4233 0,'-36'-17'16,"72"34"-16,-89-34 0,35 17 15,18 17-15,18 1 16,-1-18 0,1 18-16,0-18 15,-1 0-15,1 0 63,-1 0-48,1 0-15,-18 17 0,18-17 16,17 0-16,-17 0 16,-1 0-1</inkml:trace>
  <inkml:trace contextRef="#ctx0" brushRef="#br1" timeOffset="-159978.28">12771 4004 0,'0'35'16,"-18"1"-16,18 34 15,18-17-15,-1 18 16,1-36-16,-1 0 16,1-17-16,17-18 0,1 17 15,-19-34-15,1 17 16,0-18-16,-18 1 15,0-36-15,-18 35 16,18 0-16,-18 1 0,18-1 16,-17 18-16,17 18 15,17 17 1,1-17-16,35 17 16,-18-35-16,0 18 15,1-18-15,17-18 16,-36 0-16,1-35 15,-18 18-15,-18-18 16,1 18-16,-1 17 16,-35-35-16,35 53 0,18-17 15,-17 34 1</inkml:trace>
  <inkml:trace contextRef="#ctx0" brushRef="#br1" timeOffset="-159611.79">13247 4286 0,'17'18'16,"1"0"-16,0-18 0,17 0 16,-17 0-16,17 0 15,-17-18-15,-1 18 16,-17-35-16,0 17 15,0 0-15,0 54 32,0 17-17,18-18-15,-1 53 16,-17-53-16,18 36 16,-18-54-16,0 36 15,-18-35 1,1-18-16,-18 0 15,17 0-15,0-18 16,1 1-16,-1-1 0,0-17 16,1 17-16,34-17 15</inkml:trace>
  <inkml:trace contextRef="#ctx0" brushRef="#br1" timeOffset="-159333.04">13564 4216 0,'-17'0'15,"34"0"-15,-34 17 0,17 1 16,0 0-16,35-1 16,-17-17-16,-1 0 15,1 0-15,-18-17 16,18 17-1,-18-18-15,0 0 16,17 18-16,1 0 16,-1 18-1,-17 0-15,18-1 16,0 1-16,-1-18 16</inkml:trace>
  <inkml:trace contextRef="#ctx0" brushRef="#br1" timeOffset="-158281.9">22084 3986 0,'-18'18'0,"18"17"16,-17 18-16,17 0 15,0 35-15,17-35 16,1 18-16,0-36 15,-1-17-15,36-1 16,-18-17-16,18-17 16,-35-19-16,17-34 15,-35 35-15,18-36 16,-18 53 0,0 1-16,0-1 0,0 36 15,0-1-15,17 54 16,1-36-16,53 18 15,-36-35-15,36 17 16,-54-35-16,18 0 16,-17 0-16,-18-18 15,18 1-15,-18-1 0,-36-52 16,19 34-16,-1 1 16,-17-35-16,17 34 15,-17-17-15,35 36 16,0 34-1,18 1-15</inkml:trace>
  <inkml:trace contextRef="#ctx0" brushRef="#br1" timeOffset="-157881.3">22789 4269 0,'0'17'16,"0"19"-16,18-1 15,0-18-15,-1 1 16,19 0-16,-19-18 16,1-18-1,-18 0-15,0 1 16,0-18-16,0 17 15,0 36 1,18 34 0,-1-16-16,1 34 15,-18-34-15,17-19 16,-17 36 0,0-35-16,0 17 15,-17-35-15,-1 0 16,1 0-16,-1 0 15,0-18-15,1 18 0,-1-17 0,0-1 16,1-17-16</inkml:trace>
  <inkml:trace contextRef="#ctx0" brushRef="#br1" timeOffset="-157580.58">23142 4322 0,'0'0'16,"-17"0"-16,17 17 15,0 1-15,17-1 16,1 1-16,17-18 16,-17 0-1,-1-18 1,-17 1-1,18 17 1,0 0-16,-1 0 16,19 17-1,-19 1-15,1-18 0,0 18 16,-18-1 0</inkml:trace>
  <inkml:trace contextRef="#ctx0" brushRef="#br1" timeOffset="-156592.45">2205 7620 0,'0'71'15,"0"-19"-15,0 54 16,18-53-16,-18 0 16,17 0-16,18 0 15,-17-35-15,17-1 0,1-17 16,-19 0-1,1-53-15,-18 36 16,0-54-16,0 36 16,-18 0-16,36 52 31,17 36-31,0-18 16,54 1-1,-36-36-15,35 17 16,-35-34-16,-36 17 0,1-18 15,0-17-15,-18 0 16,-18 17-16,-53-35 16,1 0-1,35 35-15,17 18 0,-17-17 16</inkml:trace>
  <inkml:trace contextRef="#ctx0" brushRef="#br1" timeOffset="-156290.75">2928 8026 0,'-18'35'0,"36"-70"0,-53 70 16,35-17-16,-18-1 16,18 1-16,18-18 15,-1 18-15,19-36 16,-19 18-16,-17-18 0,18 1 15,-18-1-15,0 0 16,0 1-16,-18-1 16,1 0-16,-1 18 15,36 18 17,17 17-17,0-17-15,18 0 16,-18-1-16,36-17 15</inkml:trace>
  <inkml:trace contextRef="#ctx0" brushRef="#br1" timeOffset="-155984.68">3193 7973 0,'-18'53'0,"36"-106"0,-36 123 15,18-52-15,18 17 16,-1-17-16,1-18 16,17 0-16,-17 0 0,-1-18 15,-17 1 1,0-19-16,0 19 16,0-36-16,0 35 15,18 36 16,35 35-15,-35-36-16,17 1 16,-17 0-16,35 17 15,-36-17-15,1-1 16</inkml:trace>
  <inkml:trace contextRef="#ctx0" brushRef="#br1" timeOffset="-154967.4">29104 4022 0,'-17'-18'16,"17"0"-16,-18 18 16,18 18-16,-18 17 15,1-17-15,-1 53 16,18-36-16,0 0 16,18 0-16,-18-17 0,53 17 15,-18-35-15,35 0 16,-34-17-16,17-36 15,-53 17-15,0-16 16,0 34 0,-18-17-16,18 52 31,35 19-31,-17-1 16,52-18-16,-34 1 15,34-18 1,-34 0-16,-1-18 15,-35 1-15,0-54 16,-18 36-16,1 0 16,-1-1-16,-17 1 0,17 17 15,-17 1-15,17 52 16</inkml:trace>
  <inkml:trace contextRef="#ctx0" brushRef="#br1" timeOffset="-154583.25">29704 4251 0,'18'18'32,"-1"-18"-17,1 0-15,-1 0 16,1 0-16,0-36 15,-18 19-15,0-1 16,0 0-16,0 36 31,0 53-15,17-36-16,1 71 16,0-53-16,-1-18 0,1 53 15,0-53-15,-18 18 16,-18-53-1,0 0 1,-17 0-16,-18-35 16,35 17-16,-17 1 0,0-36 15,17 35-15,1-17 16,34 17 0</inkml:trace>
  <inkml:trace contextRef="#ctx0" brushRef="#br1" timeOffset="-154278.12">30110 4233 0,'-53'0'16,"35"0"-16,0 18 16,18 0-1,0-1-15,18 1 16,0-18-16,17 18 0,-17-18 0,17 0 15,18 0 1,-36 0-16,-17-36 16,18 19-16,-36-1 15,18 0-15,-17 1 0,-1 17 16,36 17 15,-1 19-31,1-1 16,35 0-16,-35-17 15,-1 17-15</inkml:trace>
  <inkml:trace contextRef="#ctx0" brushRef="#br1" timeOffset="-148710.83">23354 4251 0,'-18'0'172,"1"-18"-141,-1 18-31,0 0 16,1 0-16,-1 0 15,-17 0 1,17 0-16,1 0 16,-1 18-16,0-18 15,18 18-15,-17 17 16,17-17-16,0-1 16,0 1-16,0-1 0,17 1 15,-17 0-15,18-18 16,17 0-16,-17 0 15,-1 0 1,-17-18 0,18 18-16,-18-18 15,0 1 1,0-1-16,0 1 16,18 34 30,17-17-30,-17 0-16,-1 0 16,1 18-1,0-18 1,-18 17-16</inkml:trace>
  <inkml:trace contextRef="#ctx0" brushRef="#br2" timeOffset="-127028.27">13282 2152 0,'18'0'15</inkml:trace>
  <inkml:trace contextRef="#ctx0" brushRef="#br2" timeOffset="-125831.38">13282 2152 0,'18'18'31,"-36"-36"-31,53 36 0,-52-18 94,-1 0-63,0 0-31,-17 0 16,18 0-16,-54 17 15,36-17-15,-1 0 16,-16 0-16,-37 0 0,36 0 16,-52-17-1,34 17-15,-52-18 16,52 18-16,-70 0 16,70 0-16,1 0 15,-1 0-15,18 0 0,-70 0 16,70 0-16,-53 0 15,53 0-15,-70 18 16,70-18-16,0 0 16,18 0-16,-54 17 15,72-17-15,-19-17 0,19 17 16,-18 0 0,17 0-16,0-18 15,1 36 32,-1-18-31,18 17-16,-18 1 15,18 0 1,0 17-16,0-18 16,0 1-16,18 53 15,-18-36-15,0 0 0,18 53 16,-18 18-1,0-35-15,17 52 16,-17-52-16,0 70 16,-17-71-16,17 19 15,0-19-15,0 71 16,0-88-16,0 18 16,0-18-16,0 0 0,0 0 15,0-18-15,17 18 0,-17-18 16,0-17-16,0 35 15,0-36-15,0 1 16,18-1-16,-18 1 16,18-18-16,-1 0 15,1 0-15,17 0 16,-17 0-16,-1 0 16,1 0-16,0 0 15,17 0-15,-17 0 0,52 0 16,-17-18-16,53 1 15,-53 17-15,0-18 16,17 18-16,1 0 0,88-17 16,-89 17-16,18 0 15,1 0-15,-19 0 0,89-18 16,-71 18-16,35 0 16,-70 0-1,0 0-15,53 0 16,-71 18-16,54-18 15,-54 0-15,35 0 16,-52-18-16,0 18 16,35-18-1,-36 1-15,-17-1 16,0 0-16,0-17 16,-17 0-16,17 0 15,0-1-15,0-34 0,-18 17 16,18-141-1,0 70-15,0 1 0,0-18 16,18-142-16,-18 178 16,0 16-16,0 19 0,-18 17 15,0 18-15,-35-1 16,18 36-16,0 18 16,0 0-16</inkml:trace>
  <inkml:trace contextRef="#ctx0" brushRef="#br2" timeOffset="-122813.51">13635 10460 0,'0'-18'0,"0"1"16,0-1 15,-18 18-31,1 0 16,-1 0 0,0 0-16,1 0 15,-19 0-15,19 0 0,-19-18 16,1 18-16,0-17 0,-53-1 15,35 18 1,-53-18-16,35 18 16,-87 0-16,87 0 15,-17 0-15,-53 0 16,70 0-16,-52 0 16,52 0-16,-52 0 15,70 0-15,-35 18 16,52-18-16,-34 0 15,35 0-15,-1 0 16,36 18-16,-17-18 16,17 17 15,17-17-31,-17 18 16,0 0-16,0-1 15,0 1-15,0 35 16,-17-18-1,17-17-15,0 17 0,0 0 16,0 1-16,0 16 0,17-16 16,-17 34-16,18 54 15,-18-54-15,0 89 16,0-71-16,0-17 0,0 70 16,0-88-1,0 35-15,0-35 16,0-35-16,0 17 0,0-17 15,0-1-15,18 1 16,-1-1 0,18-17-16,18 18 15,-17-18-15,-1 0 0,141 0 16,-52 0 0,35 0-1,-89 0-15,106 0 16,-70 0-16,-17 0 15,-1-18-15,18 18 0,52-17 16,-70 17-16,-35-18 16,18 18-16,17 0 15,-70 0-15,35 0 16,-36 0 0,-17-17-1,0-1 1,0-35-16,0 18 15,0-71-15,0 35 16,0-87 0,18 52-16,-18-124 15,0 125-15,18-72 16,-18 107-16,0 17 0,0-35 16,-18 70-16,0-35 15</inkml:trace>
  <inkml:trace contextRef="#ctx0" brushRef="#br2" timeOffset="-119637.1">9666 10354 0,'-18'-18'47,"1"18"-31,-1 0-1,-17 0-15,0 0 0,-36 0 16,18 0-16,0 0 16,-17 0-16,-1 18 0,-88 0 15,71-18-15,-106 17 16,106-17-16,17 0 16,-17 18-16,18-18 0,-1 0 15,18 18-15,-53-1 16,71-17-16,-18 18 15,36-18-15,17 18 16,17-1 0,1 1-1,-18-1 1,17 1 0,-17 17-16,0 1 0,0 69 15,0-34-15,18 0 16,-18-1-16,18 18 0,-18 89 15,17-89-15,1 71 16,0-89-16,-1 36 16,1-71-16,0 1 15,-1-1-15,1-17 16,-18-1-16,17-17 16,1 0-16,35-17 15,0 17-15,53-18 16,-36 18-1,107 18-15,-89-1 16,106 1-16,-106-18 16,89 0-16,-89 0 15,53-18 1,-71 1-16,19 17 16,-54-18-16,-17 18 15,-1 0-15,-34-18 16,-1 1-1,18-1-15,-18-35 16,18 0-16,0-53 16,18 36-16,0-107 15,-18 72-15,17-1 16,-17-18-16,18 1 0,-18-89 16,0 142-16,-18-36 15,1 70-15,-1 19 16,18-1-16,0 0 15,-18 18-15,1 18 16</inkml:trace>
  <inkml:trace contextRef="#ctx0" brushRef="#br2" timeOffset="-118580.18">5715 10195 0,'0'0'16,"-18"0"-16,-17 0 16,0 18-16,0-18 15,-1 0-15,-87 18 16,35-1-16,-18-17 0,0 18 16,0-1-16,0 1 0,-123 35 15,141-18 1,-18-17-16,18 17 0,-53 18 15,88-35-15,-35 35 16,52-36-16,19 1 16,17 0-16,17-18 15,-17 17-15,18-17 0,35 36 16,-36-19-16,36 18 16,-35 1-16,17 52 15,-35-18 1,18 54-16,-18-71 15,18 88-15,-18-70 16,0-19-16,17 72 16,-17-71-16,35 35 15,-17-70-15,35 35 16,-18-36-16,1 1 16,-1 0-16,35-1 15,-34-17-15,70 18 16,-54-1-16,1-17 15,0 18-15,88 0 16,-70-1-16,70 1 16,-53-18-16,0 0 0,89-18 15,-89 1-15,-17-1 16,-1-17-16,1 17 0,52-52 16,-70 34-1,35-52-15,-52 53 16,-19 0-16,1-1 0,-18-17 15,-35-70-15,-18 52 16,-36-70 0,19 71-16,-36-54 15,53 71-15,-35-35 16,53 35-16,-36-17 16,53 52-16</inkml:trace>
  <inkml:trace contextRef="#ctx0" brushRef="#br2" timeOffset="-117473.84">5098 9895 0,'-18'0'16,"0"0"15,18-17-15,0-1-16,0 1 15,0-19 1,0 19-16,0-19 15,0 1-15,-17 17 16,17-17-16,0 0 0,0-36 16,-18 18-16,18-70 15,-18 52-15,1-87 16,-1 87 0,-17-105-16,17 105 15,18-17-15,-17 17 0,17-17 16,-18-53-16,18 70 15,-18-87-15,18 87 16,-17-52 0,-1 52-16,18 1 0,-18 17 15,18 0-15,-35-53 16,35 71-16,0-54 16,-17 54-16,17-18 15,17 18-15,-17 17 16,0 1-16,0-19 0,18 19 15,-18-1-15,0 1 16,17-1-16,-17 0 16,0 1-16,-17 17 15</inkml:trace>
  <inkml:trace contextRef="#ctx0" brushRef="#br2" timeOffset="-114476.56">4974 7144 0,'-17'0'0,"34"0"94,1 0-79,-1 17 1,1-17-16,17 18 16,1-18-1,34 18-15,-35-18 16,1 17-16,70-17 16,-18 18-1,-53-18-15,18 0 16,-18 0-16,53 0 15,-52 0-15,-1-18 0,18 18 16,17 0-16,36 0 16,-53 0-1,18 0 1,-36 0-16,0 0 0,36-17 16,-53 17-16,17 0 0,18-18 15,-18 18 1,18 0-16,-35 0 15,34 0-15,-34 0 16,35 18-16,-18-18 16,18 0-1,-35 0-15,17 0 0,-17 0 16,35 0-16,-18 0 16,0 0-16,1 0 15,16 0-15,-34 0 16,0 0-16,-1 0 15,1 0-15,0 0 0,-1 0 16,19 0-16,16 0 16,-34 0-16,35 0 15,0 0-15,-18 0 16,36 0-16,-36 0 16,36 0-1,-36 0-15,0 0 0,0 0 16,36 0-16,-53 0 15,52 0-15,-52 0 16,17 0 0,-17 0-16,-1 0 0,1 0 15,0 0-15,17 0 16,-17 0-16,17 0 16,-17 0-16,17 0 15,-18 17-15,1-17 16,35 0-1,-18 0-15,18 0 16,-35 18-16,52-18 16,-52 0-16,53 0 15,-36 0-15,-18 18 16,19-18-16,-1 0 0,36 0 16,-54 0-16,54 17 15,-36-17-15,18 0 16,-35 0-16,-1 0 15,36 18-15,-18-18 16,18 0-16,-35 18 16,35-18-1,-18 0-15,0 0 0,18 0 16,-35 0-16,35 0 16,-35 0-16,35 0 15,-36 0-15,18 0 16,-17 0-16,17 0 15,1 0 1,-19 0-16,1 0 16,0 0-16,17 0 15,-18 0-15,36-18 16,-35 18-16,0 0 16,17 0-16,18 0 15,-18-18-15,-17 18 0,17 0 16,0 0-16,18 0 15,-17 0-15,16 0 16,-34 0-16,35-17 16,-18 17-1,18 0-15,-35 0 16,-1 0-16,19 0 0,-19 0 16,19 0-16,-19 0 15,36-18-15,-35 18 16,17 0-1,-17 0-15,17 0 16,-17 0-16,17 0 16,-17 0-16,17 0 15,-17 0-15,34 0 16,-16 0-16,-19 0 16,54-18-16,-36 18 15,36 0-15,-36 0 16,36-17-16,-36 17 15,0 0-15,18 0 16,-18 0-16,18 0 16,-17 0-16,16 0 15,-34 0-15,0-18 16,35 18-16,-18 0 16,18 0-16,-36 0 15,54 0 1,-53 0-16,52 0 15,-35 0-15,-17-18 0,53 18 16,-54 0-16,1 0 16,17-17-16,-17 17 0,17 0 15,0 0-15,-17 0 16,0 0-16,-1 0 0,19 0 16,-19 0-1,19 0-15,-1 0 16,0 0-1,-17 0-15,-1 0 0,1 0 63,-18-18-32,0 0-15,0 1-1,18 17 1,-18-18-16,0 1 16,0-1-1,0 0-15,0 1 16,0-1 0,0 0-1,0 1-15,0-1 16,0 0-16,0 1 0,0-1 15,0-17 1,0 17-16,0 1 16,0-1-16,0 0 0,17 1 15,-17-1-15,0 0 0,0 1 16,0-1-16,0-17 16,0 17-16,18-35 15,-18 18-15,0 0 16,0-1-16,18-34 15,-18 17-15,17-18 16,-17 19-16,18-1 16,-18 17-16,0-34 15,17 52-15,-17-52 16,0 52-16,0-53 16,0 36-16,0-35 15,0 17-15,18-36 16,-18 54-16,0-71 15,18 53-15,-18-35 16,17 35-16,1-17 16,-18 17-1,18-18-15,-18 36 16,0 0-16,0-1 0,-18-16 16,18 16-16,0 1 15,-18 17-15,18-17 16,0 0-16,-17 0 0,17-36 15,0 36-15,0-36 16,0 18-16,0-17 16,-18 34-16,18-34 15,0 52-15,-18-35 16,18 18 0,0 17-16,0 1 15,0-1-15,0 0 16,0 1-1,0-1-15,0 1 16,0-1-16,0 0 16,18 18-16,-18-17 15,0-1-15,18 18 16</inkml:trace>
  <inkml:trace contextRef="#ctx0" brushRef="#br2" timeOffset="-114076">11942 4480 0,'0'0'16,"0"-17"31,0-36-32,0 35-15,0-17 0,17-18 16,-17-18 0,18 36-16,-1-18 15,-17 18-15,18 0 16,-18 17-16,18 18 0,-18-18 16,17 18-1,1 18 1,0 0-16,17-1 15,-17 1-15,-1 0 0,18-1 16,-17 1-16,0-1 0,35 19 16,-36-19-16,19-17 15,-1 36 1,18-1-16,-18-17 16,-17-1-16</inkml:trace>
  <inkml:trace contextRef="#ctx0" brushRef="#br2" timeOffset="-95191.13">16316 11183 0,'18'0'46,"-18"18"-46,0 17 16,0 36-16,0-19 16,17 37-16,1-36 15,0 35 1,-1-53-16,1 0 16,-1 1-16,1-19 0,-18 1 15</inkml:trace>
  <inkml:trace contextRef="#ctx0" brushRef="#br2" timeOffset="-94920.31">16069 11483 0,'0'-18'15,"0"36"-15,0-53 0,18-1 16,-18 19-16,53-36 15,-36 35-15,1-35 16,0 36-16,-1-1 16,1 18-16,-1 0 15,1 18 1,-18-1-16,18-17 16,17 36-16,-17-19 15,52 1-15,-35-18 16,18 0-16</inkml:trace>
  <inkml:trace contextRef="#ctx0" brushRef="#br2" timeOffset="-94534.86">18309 11236 0,'0'0'15,"18"53"-15,-18 0 0,0 0 0,17 35 16,1-35-16,0 0 16,-1-18-16,1 0 15,17 36-15,-17-53 16,0-18-1</inkml:trace>
  <inkml:trace contextRef="#ctx0" brushRef="#br2" timeOffset="-94311.88">18045 11395 0,'0'0'15,"17"-18"-15,1 0 0,52-34 16,-17 34-16,-17 0 15,52-17 1,-35 17-16,-36 1 16,19 17-16,-19 0 0,1 0 15,-18 53-15,0-36 16,0 19-16,0-19 0,18 1 16,17 17-1,-18-17-15,1-18 16</inkml:trace>
  <inkml:trace contextRef="#ctx0" brushRef="#br2" timeOffset="-93895.35">19914 11307 0,'0'17'31,"0"54"-31,0-36 16,18 0-16,0 53 16,-1-52-16,19 17 15,-19-18-15,18 0 16,-17-17-16,0-18 15,-36 0 1</inkml:trace>
  <inkml:trace contextRef="#ctx0" brushRef="#br2" timeOffset="-93678.11">19685 11465 0,'0'0'16,"0"-17"-16,18-1 0,35-17 15,-18-1 1,35-16-16,-34 34 0,-1 0 16,36-17-1,-54 17-15,18 1 16,-35 34-16,18 19 16,-18-19-16,0 19 15,0-1-15,18 0 0,-1 36 16</inkml:trace>
  <inkml:trace contextRef="#ctx0" brushRef="#br0" timeOffset="-58097.33">9472 16140 0,'18'0'46,"-18"17"-30,17-17-16,1 0 16,17 18-16,-17-18 15,17 0-15,36 0 16,-36 0-16,36 0 16,-18 0-16,-1 0 15,54 0-15,-53 0 16,0 0-16,18 0 15,-18 0-15,17 0 0,1 18 0,-1-18 16,71 17-16,-70-17 16,17 0-16,53 0 15,-17-17 1,-71 17-16,0 0 0,52-36 16,-16 36-1,-19-17 1,-35 17-16,18 0 15,-17 0-15,-1 0 16,18-18 0,-36 18-16,36 0 15,-35 0-15,17 0 0,-17 0 16,17 0 0,0 0-16,-17 0 15,-36 0 32,1 0-31,-1 0 15</inkml:trace>
  <inkml:trace contextRef="#ctx0" brushRef="#br0" timeOffset="-52680.47">5644 16175 0,'-17'0'16,"34"0"30,1 18-30,0-18-16,-1 0 0,54 0 16,-18 0-16,35 0 15,-35 0-15,-18 0 16,18 0-16,-18 0 0,54 0 16,-54 0-16,35 0 15,-34 0 1</inkml:trace>
  <inkml:trace contextRef="#ctx0" brushRef="#br0" timeOffset="-52080.14">6932 16210 0,'0'0'16,"18"0"-16,17 0 15,-17 0-15,17 0 16,0 0-16,0 0 16,18 0-16,71 0 15,-54 0-15,1 0 0,105 0 16,-70 0-16,-18 0 15,1 0-15,16 0 16,-16 0-16,69-17 16,-69 17-16,34-18 15,-70 18-15,35 0 16,-53 0-16,18 18 16,-35-18-16</inkml:trace>
  <inkml:trace contextRef="#ctx0" brushRef="#br0" timeOffset="-36836.46">9719 18045 0,'-18'0'16,"36"0"-16,-36 17 0,1-17 31,34 0 47,1 18-62,17-18-16,1 0 0,-1 0 15,18 0-15,0 18 0,17-1 16,1-17-16,17 18 0,106-1 15,-88-34-15,17 17 16,1 0-16,140-18 16,-52 18-1,-124 0-15,36 0 16,-71 0-16,-18 18 16</inkml:trace>
  <inkml:trace contextRef="#ctx0" brushRef="#br0" timeOffset="-28037.44">11765 14781 0,'18'0'15,"-36"0"79,1 0-63,-1-17-15,0 17-16,-17 0 16,0-18-16,-1 18 0,1 0 15,-35-18-15,-36 1 16,53 17-16,-18-18 16,1 18-16,-71-17 15,52 17-15,1 0 16,0 0-16,0 0 0,-106 0 15,70 0-15,1 0 16,-1 0-16,1 0 0,-18 17 16,-124-17-1,124 0-15,-159 0 16,159 0-16,-176 18 16,158-1-16,0-17 0,0 18 15,-17 0-15,17-18 16,0 17-16,1-17 0,17 18 15,-18 0-15,18-18 0,-124 17 16,124-17-16,18 18 16,-1-18-16,-123 0 15,141 0-15,1 0 0,-1 0 16,17 0-16,-87 0 16,106 0-16,-1-18 15,18 18-15,0 0 0,-35-17 16,53 17-16,-1 0 15,19 0-15,-19 0 16,19 0-16,17-18 16,-18 18-16,18 18 47,18-18-47,-18 17 15,0 1-15,0 0 0,0 17 16,0-17-1,0 17-15,0 0 0,0 0 16,0 1-16,0 34 16,0-35-16,0-17 0,0 17 15,0 18-15,0 35 16,0-35-16,0 0 0,0 18 16,17 52-1,1-17-15,0-71 16,-18 1-16,35 17 15,-35-18-15,0-17 0,0-1 16,18-17 0,-18 18-16,-18-1 15,18 1 1,-18 0-16,18 17 16,0-17-16,0-1 15,0 1-15,0 17 16,0-17-16,18 0 15,0-1 1,17 1-16,-17-18 16,17 17-16,18 1 15,-18-18-15,18 18 0,0-18 16,0 0-16,70 0 16,-52 17-16,-1-17 15,1 0-15,17 18 0,89-18 16,-89 0-16,18 0 15,123 18-15,-123-18 16,141 0-16,-106 0 16,-18 0-16,1 17 15,17-17-15,123 0 16,-122 0-16,-1 0 0,0 0 16,0 18-16,123-18 15,-122 0-15,140 18 16,-141-1-16,123-17 15,-122 18-15,-19-18 16,18 0-16,124 17 16,-142-17-16,-17 0 0,18 0 15,-19 0-15,1 0 16,0 0-16,-18 0 0,18-17 0,-18 17 16,89 0-1,-19-18-15,-87 1 16,-1 17-16,54-18 15,-36 18-15,-35 0 16,-18 0-16,-17 0 0,17 0 16,-17 0-1,-36-18 1,1 1 0,-1-1-16,18-17 15,-18 17-15,1-17 0,17 0 0,-18-71 16,18 35-1,-18 1-15,1-107 16,17 89-16,0 0 0,0 17 16,0-105-16,0 105 15,0-17-15,0-18 0,0 18 16,0 0-16,-18-71 16,18 106-16,-17 0 15,17 18-15,0 17 0,-18 18 16,18 18-1</inkml:trace>
  <inkml:trace contextRef="#ctx0" brushRef="#br0" timeOffset="-26459.9">11659 16828 0,'-17'17'16,"17"1"-16,-36-18 15,19 0-15,-1 0 16,-17 0-16,17 0 16,-17 0-16,-71-18 15,53 18-15,0 0 16,-17 0-16,-18-17 0,-89 17 16,71-18-16,0 18 15,-17 0-15,0 0 0,-124 0 16,105 0-16,1 0 15,0 0-15,0 0 0,0 0 16,-176 0 0,158 0-16,-176-18 15,158 18-15,-158-17 16,0 17 0,159 0-16,-1 0 0,1 0 0,17 0 15,-176 17 1,159-17-16,-142 0 15,177 18-15,0-18 0,0 0 16,-89 0-16,125 0 16,16 0-16,1 0 0,0 18 15,35-18-15,-53 0 16,71 0-16,17 17 16,1-17-16,34 0 15,36 0 1,-35 0-16,17 35 15,-17-17 1,-1 0-16,1-1 0,-18 19 16,18-19-16,-18 71 15,0-52-15,0 52 16,17-35-16,-17 53 16,0-36-16,0-17 15,0 0-15,0 0 0,18 88 16,-18-88-16,18 53 15,-18-71-15,17 53 16,-17-52-16,0-19 16,18 1-16,0 17 15,-1-17-15,1-1 16,-1 1-16,36-18 16,-17 18-16,-19-18 15,36 17-15,35-17 16,-35 0-16,0 18 15,18-18-15,-1 0 0,1 0 0,-1 18 16,19-18-16,105 17 16,-71-17-16,-17 0 15,141 18-15,-106-18 16,0 18-16,0-18 16,0 0-16,18 0 0,159 17 15,-160-17-15,160 18 16,-142-18-16,159 17 15,-158-17-15,140 18 16,-140-18-16,140 35 16,-158-35-16,0 18 15,-18-18-15,106 18 16,-124-1-16,-17-17 16,0 18-16,70-18 15,-88 18-15,-17-18 16,0 0-16,52 17 0,-70-17 15,35 0 1,-35-17-16,18 17 16,-36 0-16,-17-18 0,17 18 15,-35-18-15,17 18 16,-17-17-16,18-1 16,-18-17-1,-18 17-15,18 0 16,0 1-16,-17-1 0,17-35 15,-18 18-15,18-36 16,0 36-16,-17-18 16,17-53-1,0-35-15,0 53 0,0 0 16,0-71 0,0 36-16,0 70 15,0 0-15,17 0 16,-17 18-16,0-1 0,0-34 15,0 35-15,0-36 16,0 18 0,-17 35-16,-1-17 15,18 18-15,-18-1 0,18 0 0,-17 36 16,17 0 0</inkml:trace>
  <inkml:trace contextRef="#ctx0" brushRef="#br2" timeOffset="-8433.99">8925 10336 0,'0'0'16,"0"18"-16,18-18 16,-18 18-1,18-18 1,-18-18 0,0 0-1,0 1 1,-18-36-1,18 18-15,-18-54 16,18 19-16,-17-71 16,17 53-16,-18-107 15,0 90-15,1-107 16,17 106-16,0-106 16,0 124-16,0-70 15,0 69-15,0 19 16,0-71-16,0 88 15,-18-71-15,18 54 16,0-36-16,0 35 16,-18-34-1,1 16-15,-1 54 16,1-18-16,17 35 16,-18-34-16,18 34 15,0 0-15,0 1 16,0-1-16,18-17 15,-18 17-15,0-17 16,-18 0 0,18 17-16,0 0 15,0 36 17,18 0-17,-1-18-15</inkml:trace>
  <inkml:trace contextRef="#ctx0" brushRef="#br2" timeOffset="-8030.5">8714 7585 0,'0'-18'0,"0"0"16,17 1-1,-17-1-15,0 1 16,0-1 0,18-17-16,-18 17 15,18-35-15,-18 35 16,17 1-16,-17-18 16,0 17-16,0 0 15,-17 36 1,17 17-1,0-17-15</inkml:trace>
  <inkml:trace contextRef="#ctx0" brushRef="#br0" timeOffset="1713.64">9190 12823 0,'18'0'46,"-18"36"-30,17-1-16,-17 0 16,0 18-16,18 71 15,-18-36-15,17 71 16,-17-89-16,0 1 0,18-18 16,0 0-16,-1 0 15,1-36-15,0 1 0,-1-18 16,-17-18-1,0-17-15</inkml:trace>
  <inkml:trace contextRef="#ctx0" brushRef="#br0" timeOffset="2130.31">9225 12912 0,'0'-53'0,"0"106"0,18-124 16,-1 53-16,1 1 0,0-1 16,35 18-1,-18 0-15,-17 0 0,52 53 16,-52-18-16,17 18 16,-17-17-16,-18 34 15,-18-35-15,-17 36 16,17-36-16,0-17 15,18 17-15,-17-17 16,17 35-16,17-36 16,19 36-16,-1-17 15,0-19 1,1 18-16,-1-17 0,-18 0 0,1-1 16,0 1-16,-36 17 15,0-17-15,-52 17 16,35-17-16,-71 0 15,71-1-15,-18-17 16,17 0-16,19 0 0,-1 18 16,0-18-16,36-18 15</inkml:trace>
  <inkml:trace contextRef="#ctx0" brushRef="#br0" timeOffset="3109.67">9895 13441 0,'0'17'0,"0"1"0,0 17 15,0 1-15,18-1 16,0 0-16,-18-17 15,0 0-15,17-18 0</inkml:trace>
  <inkml:trace contextRef="#ctx0" brushRef="#br0" timeOffset="3242.53">9895 13212 0,'0'17'16,"18"1"-16,0-1 16</inkml:trace>
  <inkml:trace contextRef="#ctx0" brushRef="#br0" timeOffset="4132.03">10178 13511 0,'0'0'0,"0"-17"0,-18 17 16,0 0-16,1 0 15,-1 17-15,0 1 16,1 0-16,-1 17 16,18 0-16,18 1 15,-18-1 1,17-18-16,19 1 15,-19 0-15,1-18 0,70-53 16,-35-18 0,-18-17-1,-17 35-15,0-53 16,-18 53-16,0 0 16,-18 1-16,-35-72 15,18 71-15,0 0 16,-1 18-16,1 17 0,0 1 15,17 34-15,0 54 16,18-18-16,18 53 16,0-53-16,52 52 15,-34-52-15,34 0 16,-35-18-16,18-17 16,-35 0-16,0-18 15,-1 17 32,-17 1-31,18 0-16,17 17 15,-17-17-15,-1 17 16,1-35 0,0 0-16,-1 0 0,-17-35 15,0 17-15,-17-35 16,17 18-16,-18-1 15,0-34 1,1 35-16,17-18 16,0 35-16</inkml:trace>
  <inkml:trace contextRef="#ctx0" brushRef="#br0" timeOffset="4221.55">10619 13529 0,'17'18'15,"-70"-195"-15,89 336 0,-1-124 0</inkml:trace>
  <inkml:trace contextRef="#ctx0" brushRef="#br0" timeOffset="4800.1">10619 13529 0,'35'-71'16,"-70"142"-16,70-159 0,-17 70 15,-1 1-15,1 17 16,-1 0-16,1 0 15,17 0-15,-17 0 16,0 17-16,17-17 16,-17 0-1,-18-17-15,-18-1 16,0 18 0,1 0-16,-1 18 15,0-1-15,18 36 16,0-18-16,18-17 15,17 17-15,-17-17 16,52 0-16,-34-18 16,17 0-1,-36-18-15,19-17 16,-36 17-16,0-17 16,0 17-16,-18 0 15,0 1-15,1 17 16,-1 17-1,36 19 1,-18-1-16,35 0 16,-17-17-16,-1 0 0,19-18 15,-1 17-15,-18-17 16,1-17 0,-18-1-16,0-17 15,0-1-15,0 19 16,0-19-16,18 1 15,35 18-15,-36-1 16,54 0 0,-36 1-16,53 17 15,-52-18-15,-1 18 16,-18-18-16,1 18 0,-36-17 16</inkml:trace>
  <inkml:trace contextRef="#ctx0" brushRef="#br0" timeOffset="4964.04">11377 13141 0,'0'0'16,"0"88"-16,0-53 0,18 18 16,-18 18-16,0-18 0,0 0 15,17-18-15,1 53 16,0-52-16,-1-36 15</inkml:trace>
  <inkml:trace contextRef="#ctx0" brushRef="#br0" timeOffset="5078.34">11624 13494 0,'0'0'15,"18"17"-15,-18 36 16,17-35-16</inkml:trace>
  <inkml:trace contextRef="#ctx0" brushRef="#br0" timeOffset="5244.8">11677 13300 0,'-18'0'16,"18"17"-1,0 1-15,18 0 16,0-1 0,-1 1-16</inkml:trace>
  <inkml:trace contextRef="#ctx0" brushRef="#br0" timeOffset="5465.39">11871 13564 0,'0'18'15,"0"0"-15,35-18 16,-17 0 0,0 0-16,-18-18 15,0 0 1,0 1-16,-18-36 16,18 35-16,0 0 15,-18-17-15,18 18 16,0 34-1</inkml:trace>
  <inkml:trace contextRef="#ctx0" brushRef="#br0" timeOffset="5655.56">11994 13600 0,'0'0'16,"18"-18"-16,0 0 15,-18 1-15,17-19 16,1 19-1,0 17-15,-1 0 16,1 0-16,-18 17 16,0 19-1,0-19-15,18 1 16</inkml:trace>
  <inkml:trace contextRef="#ctx0" brushRef="#br0" timeOffset="5761.84">12259 13529 0,'-53'35'0,"106"-70"0,-71 35 0,1 18 16,-1-1-1,18 1-15</inkml:trace>
  <inkml:trace contextRef="#ctx0" brushRef="#br0" timeOffset="6045.6">12294 13617 0,'36'-17'15,"-72"34"-15,89-52 0,-35 0 16,-18 17-16,0 0 16,0 1-16,0-19 0,0-16 15,0-1-15,0-53 16,0 35 0,-18-52-16,1 52 15,-1 18-15,0 18 16,1 35-16,17 53 15,0 0-15,0 17 16,0 19-16,35-19 0,-17 18 16,17-17-16,35 70 15,-34-106-15,34 36 16,-34-71-16,-19 18 16,1-18-16</inkml:trace>
  <inkml:trace contextRef="#ctx0" brushRef="#br0" timeOffset="6758.09">13829 13247 0,'18'141'16,"-36"-282"-16,36 335 0,-1-88 15,-17-71 1,0 0-16,18-35 16,-36-70-1,18 34-15,-17-17 0,17-88 16,0 71-16,35-54 16,0 71-16,71-35 15,-71 71-15,71-1 16,-71 36-16,18 35 15,-53-18-15,-17 53 16,-1-35-16,-17-18 16,-18 0-16,0-17 0,0 0 15,-35 17 1,52-35-16,1 0 0,70 0 31,1 0-31,17 18 0,0-1 16,-1 1-16,1 0 0,18 17 15,-36-18 1,-17 1-16,0 17 0,-18-17 16,17 0-16,-17-1 15</inkml:trace>
  <inkml:trace contextRef="#ctx0" brushRef="#br0" timeOffset="7213.8">14570 13264 0,'0'89'15,"0"-178"-15,-18 231 0,18-107 0,0 0 16,-18 0-16,18 18 16,0-35-16,-17-18 15,-1 0-15,18-35 16,0-1-16,0-34 15,0 17-15,0 0 16,0 0-16,0 0 16,18 0-16,-18-17 0,17-1 15,1 71 1,0 71-16,-18-18 16,35 70-1,-17-52-15,-1-18 0,19-1 16,16 19-16,19-18 15,-36-35-15,-17-18 16,35-18 0,-35-35-16,-18 18 15,-18-18-15,-17-35 16,-1 35-16,19 0 0,-54-71 16,36 36-1,17 71-15,1-1 16,34 18-16,1 0 15,-1 0-15</inkml:trace>
  <inkml:trace contextRef="#ctx0" brushRef="#br0" timeOffset="7652.48">15046 13635 0,'0'0'16,"18"53"-16,-1-53 0,-17 0 16,0-18-16,18-35 15,-18 18-15,0-18 16,0 0-16,-18-70 16,18 70-16,-17-71 15,17 71-15,-18 0 0,18 18 16,0 18-1,18 52-15,-1 71 16,1-53-16,35 88 16,-36-71-16,19-17 15,-1 0-15,-17 0 16,17-35-16,0 17 0,0-17 16,-17-18-16,17-36 15,-35 1-15,0-53 16,0 52-16,-35-87 15,17 35-15,-34-53 16,16 70-16,19 36 16,-1 17-16,0 1 15,1 17-15,-1 53 16,18-36-16</inkml:trace>
  <inkml:trace contextRef="#ctx0" brushRef="#br0" timeOffset="8096.82">17233 12823 0,'0'0'0,"-17"18"16,-1 53-16,0-18 15,1 17-15,17 89 16,17-89-16,1 19 16,0-19-16,-1-17 0,18 0 15,1 0-15,-1 0 0,36 0 16,-36-36-16,18 1 15,-36-18-15</inkml:trace>
  <inkml:trace contextRef="#ctx0" brushRef="#br0" timeOffset="8564.82">17586 13317 0,'0'0'16,"53"89"-16,-35-54 0,17 0 16,-18 0-16,19 1 0,-19-36 15,-17-18 1,0-70 0,-17 53-16,-1-71 15,18 53-15,-18-71 16,18 54-16,0 17 0,0 0 15,53 0-15,-35 53 16,53 0 0,-54 18-16,18 52 15,-17-34-15,-18 52 16,0-53-16,0 18 16,0-35-16,0-1 15,0 1-15,0-1 0,18 1 16,17 0-16,0-1 15,1 36-15,-19-35 16,1 17-16,-18 0 16,-35 1-1,-1-19-15,1 1 0,0-18 16,-1 0-16,1 0 0,-18 0 16,36 0-16,17-18 15,17 1-15</inkml:trace>
  <inkml:trace contextRef="#ctx0" brushRef="#br0" timeOffset="8734.58">18221 13212 0,'0'70'16,"0"-140"-16,18 175 0,-18-52 15,35 53-15,-17-53 16</inkml:trace>
  <inkml:trace contextRef="#ctx0" brushRef="#br0" timeOffset="9015.43">18344 13635 0,'-17'-35'16,"-18"-124"0,87 353-16,-104-441 0,52 176 15,0-70-15,0 71 16,17 17-16,36-18 15,18 54 1,-36 17-16,-17 17 0,17 71 16,-35 1-1,-18-36-15,-17-1 0,-18 19 16,18-36-16,-1 1 16,1-36-16,18 17 15,34-17 1,36 18-1,35-1 1,-52 1-16,34 0 16,-35-1-16,1 1 15,-19 0-15,1-18 0</inkml:trace>
  <inkml:trace contextRef="#ctx0" brushRef="#br0" timeOffset="9499.62">18838 13247 0,'0'53'0,"0"-106"0,-17 194 16,17-88-16,0-18 0,0 36 15,0-54-15,17 19 16,-17-54-1,0-17-15,0-36 16,0 18 0,0 0-16,0-70 15,0 70-15,18-53 16,-18 71-16,18 17 0,-1 18 16,1 18-16,0 35 15,-1 0-15,18 35 16,1-35-16,-1 17 15,0-34 1,18-1-16,-35-18 16,17-17-16,-17 0 15,-18-52 1,0 34-16,0-53 16,-18 36-16,18 0 15,-18-18-15,-17-53 16,18 53-16,-1-17 15,0 52-15,18 36 16,0 35 0,0-18-16</inkml:trace>
  <inkml:trace contextRef="#ctx0" brushRef="#br0" timeOffset="9962.14">19420 13300 0,'0'88'16,"0"-176"-16,0 229 0,0-106 15,-17 0-15,17 36 16,0-53 0,0-36-1,0-35-15,0 18 16,0-18-16,0 18 0,17-36 15,-17 18-15,0 0 0,18 0 16,-18 0-16,18 0 16,-18 18-16,17 18 0,19-1 15,-19 53-15,1 53 16,0-35-16,17 53 16,-18-53-16,36 53 15,-35-71-15,53 18 16,-54-35-16,36-18 15,-35-18 1,17-17-16,-17-1 16,-18-34-16,0 17 15,-18 0-15,0 0 0,1 0 16,-36-53-16,35 54 16,-35-37-1,36 72-15,-1 17 16,0 17-16,18 36 15</inkml:trace>
  <inkml:trace contextRef="#ctx0" brushRef="#br0" timeOffset="10817.37">20108 12647 0,'0'0'15,"18"0"-15,17 53 16,1-18-16,69 89 16,-52-54-16,71 89 15,-54-71-15,1 106 16,-53-106-16,-18 54 16,-18-72-16,-70 54 15,17-71-15</inkml:trace>
  <inkml:trace contextRef="#ctx0" brushRef="#br2" timeOffset="41298.18">21502 10231 0,'-18'17'15,"18"1"-15,0-36 31,0 1-15,0-1-16,0 0 16,0-17-16,0 17 0,0-70 15,0 53-15,0-53 16,0 35-16,0-71 16,-17 71-16,17-105 15,0 69-15,17-105 16,-17 106-16,-17-88 15,17 70-15,0 18 16,-18 17-16,18-17 0,-18-71 16,18 89-16,0 17 15,-17-18-15,17 1 16,-36-54-16,36 71 16,-35-52-16,35 52 15,-35-36-15,17 54 16,18 0-16,-17 17 15,-1 1-15,-35-19 16,35 19-16,1 17 16,-1 0-16,18-18 15,-18 18-15,1 0 47,-1 0-47,0 18 16,1-18-1,-1 17-15,1-17 0,-1 0 16,-17 0-16,17 0 16,-53 0-1,19 0-15,-37 0 16,36 0-16,-70 0 16,70 0-16,-88 0 15,70 0-15,-87 0 16,87 0-16,1 0 15,-1-17-15,-70 17 16,53 0-16,-53 0 16,52-18-16,-87 18 15,88 0-15,-89 0 16,107 0-16,-107 0 16,89 0-16,-88-18 15,88 18-15,-71 0 16,71-17-16,-89 17 15,89 0-15,-88-18 16,88 18-16,-106-18 16,88 18-16,-88 0 15,105 0 1,-16-17-16,-107-1 16,106 18-16,0 0 0,-88-17 15,88-1 1,-123 18-16,123 0 0,-105 0 15,105-18 1,-106 18-16,106 0 16,-105 0-1,105 0-15,0 0 0,0 0 16,0 0-16,0 0 0,-88 18 16,89-18-16,-72 0 15,107 0-15,-19 0 16,19 0-16,-1 0 0,18 0 15,-17 0-15,17 0 0,0 0 16,-35 0-16,53 0 16,-36 0-1,53 0-15,-17 0 16,17 0-16,-17 0 16,18 0-1,-1 0-15,18 18 47,0-36 0,-18 18-16,18-18-15,0 1-1,-17-1 1,17 0 0,0 1-16,0-19 15,-18 19-15,18-1 0,0-17 16,-18 17-16,18 1 0,-17-19 16,-1 1-16,18 0 15,-18-36 1,18 54-16,-17-54 15,-1 0-15,18 36 16,0 0-16,-17-36 16,17 36-16,0-53 15,-18 53-15,18-54 16,-18 54-16,18 0 16,-17-106-1,-1 35-15,18 35 16,-18-52-1,18 52-15,0 1 0,-17-107 16,-1 89-16,0-71 16,1 71-16,17 18 15,-18-1-15,18-52 16,0 70-16,-18-53 16,18 53-16,-17 0 0,-1-53 15,18 71-15,-17-18 16,-1 18-16,0-1 15,-17-34-15,17 35 16,-17-18 0,35 35-16,-18 0 0,1-17 15,17 18-15,0-1 16,17 0 0,-17 1-16</inkml:trace>
  <inkml:trace contextRef="#ctx0" brushRef="#br2" timeOffset="41626.18">12435 4868 0,'18'-17'15,"-18"-1"-15,0-17 16,0 0-16,0-71 0,0 53 16,-18-53-16,18 53 15,0 0-15,0 18 16,0-18-16,0 35 16,18 18-16,17-17 15,1 34-15,-1 1 0,35 35 16,-17-18-16,36 18 15,-54-18-15,35 1 16,-34-19 0,-1 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35:43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4904 7461 0,'17'0'31,"19"-17"-16,16 17-15,1 0 0,88-18 16,-52 18-16,105-18 16,-88 18-16,17 0 15,106 0 1,-123 0-16,18 0 0,87-17 16,-123 17-16,1-18 15,-1 0-15,-35 18 0,35-17 16,-70-1-1</inkml:trace>
  <inkml:trace contextRef="#ctx0" brushRef="#br0" timeOffset="1210.31">1605 12506 0,'0'0'15,"-35"-18"-15,17 18 16,-52 0-16,17 36 16,-18 34-16,36-35 15,17 18-15,1 0 16,17 0-16,0 35 15,17-52-15,19-1 16,-1-17-16,53-36 16,-53 0-16,1 1 15,17-19-15,-36 1 0,36-53 16,-53 35-16,0-18 16,-18 36-16,18 0 15,-17 17-15,-1 1 16,1 17-16,34 17 15,18 54 1,1-36-16,34 36 16,-34-36-16,-1 0 15,0 0-15,0 18 16,-17-17-16,-18-19 0,18 1 16,-18 17-16</inkml:trace>
  <inkml:trace contextRef="#ctx0" brushRef="#br0" timeOffset="1623.57">2134 11977 0,'0'0'0,"-17"0"31,-19 17-15,-17 19-1,36-19-15,-18 19 0,17-19 16,0 1-16,-17 35 16,35-36-16,0 19 15,18-19-15,-1 1 16,1 0-16,52 17 16,-34-17-16,17-1 15,-36 1-15,1 0 0,0-1 16,-1 1-16,-17-1 0,0 1 15</inkml:trace>
  <inkml:trace contextRef="#ctx0" brushRef="#br0" timeOffset="1950.94">2328 12136 0,'0'0'16,"-17"0"-16,-1 0 0,0 35 15,18-18-15,0 36 16,18-35-16,17 17 16,1 1-1,-19-19-15,1-17 0,17 0 16,-17-17-1,-18-19 1,-18 19-16,1-1 0,-19-35 16,19 35-16,-54-17 15,53 18-15,1 17 16,-1 0-16</inkml:trace>
  <inkml:trace contextRef="#ctx0" brushRef="#br0" timeOffset="2268.77">2487 12012 0,'0'0'0,"0"18"16,18 17-1,-1-17-15,36 35 16,-17-36 0,16 36-16,1-35 15,-35-1-15,17 1 0,1 0 16,-19-1-16,-17 1 16,0 0-16,-17-18 15,-1 17-15,-35 19 16,35-19-16,-52 18 15,52-17-15,-17 17 16,17-17-16</inkml:trace>
  <inkml:trace contextRef="#ctx0" brushRef="#br0" timeOffset="2744.55">3052 12524 0,'-18'0'15,"36"0"-15,17 17 16,0-17 0,0 0-16,1 0 0,-1 0 15,18 0-15,-18 0 0,18 0 16,-18 18-16</inkml:trace>
  <inkml:trace contextRef="#ctx0" brushRef="#br0" timeOffset="2878.91">3104 12682 0,'36'18'15,"-1"-18"-15,18 0 0,35 0 16,-35 0-16,-18 0 15,1 18-15,-1-1 0</inkml:trace>
  <inkml:trace contextRef="#ctx0" brushRef="#br0" timeOffset="3619.89">4004 12400 0,'-18'-17'16,"36"34"-16,-53-34 0,17 17 16,-17 35-16,17-18 15,-17 54-15,35-18 16,0 0-16,0 0 16,0 0-16,53 35 15,-18-53-15,53 36 16,-35-54-16,18-17 0,52 0 15,-70-17 1,0-1-16,0-17 0,0-53 16,-35 35-16,-36-36 15,-17 54-15,-18 0 16,-18 0-16,-88-18 16,71 35-16,-53 18 15,88 18-15,0-18 0,18 17 16,35 1-1</inkml:trace>
  <inkml:trace contextRef="#ctx0" brushRef="#br0" timeOffset="4031.42">3828 12188 0,'0'-17'15,"17"17"1,36 0 0,-18-18-16,-17 18 0,53 0 15,-1 0 1,-34 0-16,-1 0 0,-18 0 15,1 0-15,0 0 16</inkml:trace>
  <inkml:trace contextRef="#ctx0" brushRef="#br0" timeOffset="4274.53">4110 11977 0,'0'17'16,"18"1"-16,17 0 16,0-1-16,-17-17 0,52 18 15,-34 0 1,-1-18-16,-18 17 0,1 1 16,0 0-16,-36 17 15,0-18 1,-34 19-16,34-36 15,-17 17-15,35 1 16,-36 17-16</inkml:trace>
  <inkml:trace contextRef="#ctx0" brushRef="#br0" timeOffset="4507.42">4921 13035 0,'-17'0'0,"-19"18"15,19-18 1</inkml:trace>
  <inkml:trace contextRef="#ctx0" brushRef="#br0" timeOffset="10182.77">5433 11818 0,'0'0'0,"0"-18"0,0 36 31,0 0-15,17-1-1,-17 19-15,18 17 16,-18-18-16,18 71 16,-1-36-16,-17 1 15,18 17-15,-18 18 0,18 0 0,-18-1 16,17 19 0,-17-1-16,0 19 0,18-1 0,-18 0 15,0 176 1,18-158-16,-18 0 0,0 17 0,0-17 15,17 17-15,-17 1 16,0-1-16,0 0 0,18-17 0,-18-18 16,0 159-1,0-159-15,0 141 16,0-158-16,0 17 16,0-17-16,17 105 0,-17-123 15,18 105 1,-18-122-16,0-19 0,0 1 15,0-18-15,0 17 0,0-17 16,0 53-16,0-53 16,0-18-16,18-17 0,-18 35 15,17-36 1</inkml:trace>
  <inkml:trace contextRef="#ctx0" brushRef="#br0" timeOffset="11226.55">10654 6579 0,'-18'0'0,"1"0"32,34 18-1,36-18-16,-18 18-15,36-18 16,70 0 0,-35 0-16,0-18 0,0 18 15,-1 0-15,107 0 16,-124 0-16,-17 0 0,-1 0 16,36 18-16,-70-18 15,-19 0-15</inkml:trace>
  <inkml:trace contextRef="#ctx0" brushRef="#br0" timeOffset="12599.5">7849 12806 0,'-17'-18'16,"-1"1"-16,0-19 15,-17 19-15,17-1 16,1 18-16,-18 0 16,-1 0-16,1 18 0,0 17 15,-1 18-15,1 0 0,0 0 16,35 53-16,0-54 15,18 1-15,-1 0 0,18-35 16,18 17-16,0-17 0,0-18 16,53-18-1,-53 1-15,0-19 0,-18 1 16,-17 0-16,-1-53 16,-17 35-16,-17 17 0,-1 1 15,-35-53 1,36 70-16,-1 1 0,0-1 15,18 36 1,36 34-16,-19 1 16,54 18-16,-36-36 15,0 1-15,1-1 16,-19 0-16,19-17 0,-1 35 16,-35-36-16,0 1 15</inkml:trace>
  <inkml:trace contextRef="#ctx0" brushRef="#br0" timeOffset="12973">8414 12347 0,'-18'0'31,"0"0"-15,1 0-16,-1 18 15,-35 17-15,18 0 16,17-17-16,18 35 15,0-35-15,18 17 16,0-17-16,-1-1 16,36 18-16,-35-17 15,17 0-15,-17-1 0,-1-17 16,1 18-16,0 0 0,17-1 16,-17-17-1</inkml:trace>
  <inkml:trace contextRef="#ctx0" brushRef="#br0" timeOffset="13189">8625 12453 0,'0'18'16,"0"-1"-16,0 1 15,0 17-15,0-17 16,18 35 0,0-36-16,-18 1 0,17-18 15,1 18-15,0-18 16</inkml:trace>
  <inkml:trace contextRef="#ctx0" brushRef="#br0" timeOffset="13489.98">8767 12277 0,'0'17'16,"35"1"0,-18 0-16,19-1 15,34 19-15,-17-1 16,-18-18-16,18 36 15,-17-17-15,-19-19 16,1 1-16,-18 0 0,0 17 16,-18-35-16,-17 35 15,17-35-15,1 18 16,-1-18-16,-35 35 16,36-35-16,-1 18 0,18-1 15,0 1-15,0 17 16,0-17-16</inkml:trace>
  <inkml:trace contextRef="#ctx0" brushRef="#br0" timeOffset="15441.41">9578 12806 0,'18'0'16,"-1"0"-16,18 0 0,1-18 16,-1 18-16,18 0 15,-35 0-15,-1 0 16</inkml:trace>
  <inkml:trace contextRef="#ctx0" brushRef="#br0" timeOffset="15581.42">9648 13000 0,'0'0'0,"36"0"0,-19 0 15,36 0-15,-17-18 16,-19 18-16,1 0 16</inkml:trace>
  <inkml:trace contextRef="#ctx0" brushRef="#br0" timeOffset="17604.82">10989 12823 0,'18'-17'16,"-18"-1"-16,0 1 16,-18-1-1,0 18 1,-35-18-1,36 36-15,-18 0 0,17-1 16,-17 36-16,17-18 16,0-17-16,18 17 0,0 1 15,36 17-15,-19-36 16,36 1 0,-18-18-16,1 0 0,-1 0 15,0-18-15,-17 18 0,17-35 16,-35 0-16,18-1 15,-18 1-15,-18 0 16,18 17-16,0-17 16,0 52-1,18 36 1,0 0-16,34 53 16,-34-35-16,17-18 15,1 88-15,-1-88 16,-17 35-1,-18-35-15,-18 0 16,0-18-16,-52 0 16,34-35-16,-16 18 15,-1-18-15,0 0 0,-53-18 16,53 1-16,-18-19 16,54 19-16,-1-1 15,18 0-15,0-35 16</inkml:trace>
  <inkml:trace contextRef="#ctx0" brushRef="#br0" timeOffset="18263.21">11659 12241 0,'0'0'0,"0"-17"16,-17 17-1,17-18-15,-18 18 16,0 0-16,18 18 0,-17-18 15,-19 35 1,19 0-16,17 1 0,-18 69 16,18-52-16,0 18 15,0-1-15,18 89 16,-18-88-16,17-1 16,19-17-16,-19 18 0,19-36 0,-1 18 15,18 18 1,-35-54-16,-1 1 0,1-1 15</inkml:trace>
  <inkml:trace contextRef="#ctx0" brushRef="#br0" timeOffset="25691.26">12100 12524 0,'0'-18'15,"0"36"16,0 52-15,18-17-16,0 71 16,-18-72-16,17 1 15,1 0-15,17 18 16,-17-53-16,35 17 16,-18-35-16,-17-18 15,17 1-15,0-36 16,-17 17-16,-18 1 0,0 0 15,0-1-15,0 19 16,17 17-16,-17 17 16,18 1-16,35 35 15,-35-18-15,17-17 16,18 0-16,-18-1 0,18-17 16,-18 0-16,1 0 0,-1-17 15,-18-19-15,-17 1 16,-17-53-1,-18 53-15,-1-18 0,-34-36 16,-1 1 0,36 71-16,17-19 0,18 19 15,18 34 1,0 19-16</inkml:trace>
  <inkml:trace contextRef="#ctx0" brushRef="#br0" timeOffset="26118.4">13070 12894 0,'0'-18'15,"-17"18"-15,-18 0 16,17 18-16,0 0 0,1 17 16,17 0-16,-18-17 15,18 17-15,18 0 16,-1-17-16,36 0 16,-18-18-16,-17 0 15,0-18-15,-1 0 16,1 1-16,-18-1 15,-18-17 1,18 17-16,-17 18 0,17 18 31,35 0-15,-17-1-16,-1 1 16,19 17-16,-19-35 15,18 18-15,-17-18 16,0 0-1</inkml:trace>
  <inkml:trace contextRef="#ctx0" brushRef="#br0" timeOffset="26469.35">13406 12965 0,'-18'-18'15,"0"18"-15,1 0 0,-19 18 16,36 17-16,-17 18 15,17-18-15,0-17 16,35 35 0,-17-36-16,-1 1 0,19-18 15,-19 0-15,18 0 0,-17 0 16,0-35-16,-18 17 16,0-35-16,-18 35 15,0-17 1,1 18-16,-1-1 0,18 36 31,35 17-15,-17 0-16,35 18 15,-18-35-15,18 17 16,-35-17-16,0-18 16,-18 17-16,17-17 0</inkml:trace>
  <inkml:trace contextRef="#ctx0" brushRef="#br0" timeOffset="28348.72">14288 12735 0,'0'0'0,"17"0"0,1-17 0,-1-1 15,1 0-15,0 1 16,-18-19 0,0 19-16,-18-1 15,-17 1-15,0 17 16,-1 0-16,1 0 0,0 17 16,-18 18-16,17-17 0,1 53 15,18-36-15,17 0 16,17 36-16,18-36 15,1-17-15,-1-1 0,53 19 16,-17-19 0,-36-17-16,-17-17 0,17-1 15,-17 0 1,-18-17-16,0 17 0,-18-17 16,18 17-16,-18-52 15,1 52-15,-1 1 16,18-1-16,-18 0 0,36 36 31,0 53-15,17-36-16,-17 0 0,52 53 15,-17-35 1,-18-17 0,-35-19-1</inkml:trace>
  <inkml:trace contextRef="#ctx0" brushRef="#br0" timeOffset="28765.83">14799 12206 0,'-18'0'15,"1"0"1,-19 35-1,19-17-15,-18 0 16,-18 35 0,35-36-16,0-17 0,1 18 15,-1 0-15,36 17 16,-1-35-16,19 17 16,-19 1-16,54 17 15,-18-17-15,-36 0 0,19-1 16,-19-17-16,1 36 15,-18-19 1</inkml:trace>
  <inkml:trace contextRef="#ctx0" brushRef="#br0" timeOffset="29117.27">14993 12365 0,'-18'-18'16,"36"36"-16,-36-53 15,1 35-15,17 17 16,0 36 0,0-35-16,17-1 15,19 19 1,-19-19-16,1-17 0,17 0 15,-17 0-15,0 0 0,-1-17 16,1-19-16,-18 19 16,-18-18-16,1 17 15,-19-17 1,1 35-16,-18-18 16,35 18-16,1 18 15,34-1-15,19-17 16</inkml:trace>
  <inkml:trace contextRef="#ctx0" brushRef="#br0" timeOffset="29418.58">15169 12188 0,'-17'0'15,"34"0"-15,-34-17 0,17 34 31,35 36-15,0-35-16,18 35 16,-17-35-16,16 17 15,-16-17-15,34 17 16,-34-35-16,-19 17 0,1-17 16,-18 18-16,0 0 15,-35 17 1,17-17-1,-17-1-15,17 1 0,-17 35 16,35-36-16,-18 1 16,0 0-16,18-1 15</inkml:trace>
  <inkml:trace contextRef="#ctx0" brushRef="#br0" timeOffset="30551.49">15981 12859 0,'17'0'47,"1"0"-31,0 0-16,-1 0 0,1 0 15,17 0-15,1-18 0,17 18 16,-36 0-16,18-18 15,-17 18-15,17 0 16,-17 0-16,-36 0 31,18-17-15</inkml:trace>
  <inkml:trace contextRef="#ctx0" brushRef="#br0" timeOffset="30772.31">16104 12612 0,'0'0'0,"0"17"16,0 19-16,0 34 16,18-17-16,0 53 15,-1-53-15,-17-18 16,18 18-16,17 18 15,-17-36-15,-18-17 16,0-1-16</inkml:trace>
  <inkml:trace contextRef="#ctx0" brushRef="#br0" timeOffset="31603.68">16880 12612 0,'0'0'16,"0"-18"-16,-17 1 0,-1 34 16,18 54-1,0-18-15,0 0 16,0 17-16,35 36 16,-17-71-16,17 18 15,-17-18-15,17-17 0,-17 0 0,52-1 16,-52-17-1,0-17-15,17-36 16,-35 18-16,0-1 0,0 1 16,0-18-16,18 71 31,-1 52-15,19-34-16,-1-1 0,0 0 15,0 0-15,1-17 0,52 0 16,-53-18-16,-17 0 15,-1-18-15,1-17 0,-18-1 16,-18-52 0,1 35-16,-1 0 0,-17 0 15,0 1-15,-36-72 16,36 89-16,17 0 16,18 17-16,-18 36 15,36-1-15,35 36 0</inkml:trace>
  <inkml:trace contextRef="#ctx0" brushRef="#br0" timeOffset="31998.4">17745 12912 0,'0'0'15,"-18"0"1,0 35 0,1 0-1,-1 1-15,18-1 16,0-18-16,18 1 0,-18 0 16,35-1-16,-17-17 15,17-17-15,-17-1 16,-18-17-1,17 0 1,-34 17-16,17 0 0,0 1 16,-18 17-1,36 17 1,-1 19 0,1-19-16,0 1 0,-1-1 15,18 19-15,-17-36 16,17 0-16</inkml:trace>
  <inkml:trace contextRef="#ctx0" brushRef="#br0" timeOffset="32152.09">18027 12982 0,'0'0'15,"35"18"-15,-17 0 16,0-1-16,17 1 0,-18-1 15,36 1-15,-35-18 16,0 18-16</inkml:trace>
  <inkml:trace contextRef="#ctx0" brushRef="#br0" timeOffset="32320.87">18150 13000 0,'0'0'0,"-17"35"0,-1-17 0,-17 35 16,17-18-16,18-17 15,0-1 1,0 1-16</inkml:trace>
  <inkml:trace contextRef="#ctx0" brushRef="#br0" timeOffset="33038.43">18591 12559 0,'18'0'31,"0"18"-15,35 52-16,-18-52 16,53 52-16,-35-34 15,0-1-15,35 18 16,-53-36-16,1 1 15,-19-18-15,-17 18 0,-17-18 16,-36 0 0,17-18-16</inkml:trace>
  <inkml:trace contextRef="#ctx0" brushRef="#br0" timeOffset="33239.15">19015 12524 0,'-18'17'0,"0"1"0,-34 35 16,34-18-16,-35 36 15,18-36 1,-18 18-16,35-18 16,1-17-16,17 17 15,-18-35-15</inkml:trace>
  <inkml:trace contextRef="#ctx0" brushRef="#br0" timeOffset="33622.25">19244 12083 0,'0'0'15,"0"-18"-15,-18 18 16,1 0-1,-1 18-15,0-1 0,1-17 16,-1 18-16,-17 17 16,35-17-16,0 17 15,18-17-15,17-1 16,-18 1-16,1 0 16,17-18-16,18 35 15,-35-35-15,0 18 0,-18-1 16</inkml:trace>
  <inkml:trace contextRef="#ctx0" brushRef="#br0" timeOffset="33848.85">19385 12171 0,'0'17'16,"18"36"0,-1-17-1,-17-19-15,18 1 16,-18 0-16,18-1 16,-1-17-16,-17 18 15,0-36-15</inkml:trace>
  <inkml:trace contextRef="#ctx0" brushRef="#br0" timeOffset="34149.71">19562 12030 0,'-18'0'15,"18"17"-15,18 1 16,-1 0-1,18 17-15,-17-35 16,17 18-16,-17-1 0,35 18 16,-18-35-16,-17 18 15,-1 0-15,-17-1 16,18 1-16,-18 0 16,-18-1-1,1 1-15,-1 0 16,1-1-16,-19 1 15,19 0-15,-1 17 16,0-35-16</inkml:trace>
  <inkml:trace contextRef="#ctx0" brushRef="#br0" timeOffset="34623.01">20232 12629 0,'0'0'0,"17"-17"15,54-1 1,-36 18-16,71-17 16,-71 17-16,1 0 15,52 0-15,-70 0 16,-1 0-16</inkml:trace>
  <inkml:trace contextRef="#ctx0" brushRef="#br0" timeOffset="34777.92">20461 12435 0,'0'106'16,"0"-212"-16,0 265 0,0-35 15,0-71-15,35 52 16,-17-69-16,17 17 16</inkml:trace>
  <inkml:trace contextRef="#ctx0" brushRef="#br0" timeOffset="35678.82">21202 12100 0,'0'0'15,"18"-35"-15,-18 17 0,0 36 32,17 88-17,1 53-15,0-89 16,-1 18-16,-17-17 16,18-1-16,-18-17 0,17 36 15,1-54-15,-18-18 16,0 1-16,0-36 15,0-34 1,0 16-16,35-34 16,1 34-16,-19 1 15,36 18-15,-18 17 0,18 0 16,36 52-16,-54-16 16,-18-1-16,19 53 15,-36-53-15,-18 1 0,-17-19 16,-53 19-16,-36-19 15,71-17-15,-35-17 16,70-1 0,1 18-16,-1-18 0,18 1 15,18 17-15,-1-18 0</inkml:trace>
  <inkml:trace contextRef="#ctx0" brushRef="#br0" timeOffset="37385.8">22102 12912 0,'-18'0'31,"-17"-18"-31,17 18 16,0 0-16,-17 18 15,0 17 1,35-17-16,0 17 16,0-17-16,17-1 15,1 1-15,35-18 16,-35 0-16,-1 0 0,19-18 15,-19 1-15,-17-1 16,-17 0 0,-1 1-1,18 34 1,35 19 0,-17-19-16,-1 1 15,19-1-15,-1 1 0,18-18 16,-35 0-1,-1 0-15,1 0 16</inkml:trace>
  <inkml:trace contextRef="#ctx0" brushRef="#br0" timeOffset="38436.51">22437 12118 0,'-18'-18'15,"18"1"-15,0-1 16,18 36 31,-1-1-32,19 19-15,17 34 16,-36-35-16,18 18 0,36 88 16,-36-70-16,1 0 15,-19-1-15,18 1 16,-17 70-16,0-88 15,-18 53-15,0-71 16,0 0-16,-18 36 16,-17-36-16,17-17 15,1-1-15,-36 18 16,17-35-16</inkml:trace>
  <inkml:trace contextRef="#ctx0" brushRef="#br0" timeOffset="61500.67">8908 3739 0,'-36'0'15,"36"-17"1,18 17-16,53-18 16,52 18-1,-35 0-15,0 0 16,1-17-16,140 17 16,-123-18-16,0 0 15,-1 18-15,-16 0 0,69-17 16,-105 17-16,0 0 15,-35 0-15</inkml:trace>
  <inkml:trace contextRef="#ctx0" brushRef="#br0" timeOffset="62912.11">7867 14376 0,'0'-18'15,"-18"18"-15,18 35 16,0 1-16,0 17 15,0-1-15,18 54 16,0-53-16,17-18 0,18 36 16,-18-53-1,0-1-15,36-34 16,-53-1-16,17 0 0,-18-17 16,1-35-1,-18 34-15,0 1 0,0 0 16,0-1-16,0 19 0,0 52 31,18 53-31,-18-35 16,35 71-1,-35-54-15,18-17 0,-18 18 16,17-18-16,-17-18 0,0 18 16,-17 0-16,-1-18 15,-17-17-15,17-1 16,0-17-16,1 0 15,-18-17-15,17 17 0,-17-53 16,-1 35-16,1-35 16,17 18-16</inkml:trace>
  <inkml:trace contextRef="#ctx0" brushRef="#br0" timeOffset="63239.98">7849 14129 0,'0'0'0,"0"-18"0,0 0 15,18 1-15,0-1 16,17-35-16,0 36 15,18-36 1,-35 35-16,35 0 16,-36 1-16,1 17 0,0 0 15,-18 17-15,35 19 16,-18-19-16,-17 19 0,18-1 16,0 18-1,-1-36-15,1 1 0,0 0 16,-1-1-16,1 1 0</inkml:trace>
  <inkml:trace contextRef="#ctx0" brushRef="#br0" timeOffset="64030.08">8855 13952 0,'-18'0'15,"18"18"-15,-35 0 16,17-1-16,1 1 0,-19 17 16,-17 0-16,36-17 15,-1 0-15,0-1 0,18 1 16,0 0-16,0-1 16,18 1-16,0 0 15,-1-1-15,36 19 16,-35-36-16,0 17 0,-1-17 15,-17 18-15,18-1 0,-18 1 16,0 0 0</inkml:trace>
  <inkml:trace contextRef="#ctx0" brushRef="#br0" timeOffset="64279.92">9013 14093 0,'0'36'16,"0"-1"-16,0-17 0,0 17 15,0-17-15,0 17 0,0-17 16,0-1-16,0 1 0,18-1 15,0-17 1,-1 0 0,1-17-16</inkml:trace>
  <inkml:trace contextRef="#ctx0" brushRef="#br0" timeOffset="64580.71">9172 13970 0,'0'18'16,"0"17"-1,18-17-15,-18-1 0,18 1 16,17 17-16,-18-17 0,19 17 16,-19-17-1,1-1-15,0 1 0,-1-18 16,-17 35-16,18-17 15,-18 0-15,-18-1 16,18 1-16,-35 17 16,17-17-16,-17 17 15,17-17-15,1 17 16,17-17-16,0-1 16</inkml:trace>
  <inkml:trace contextRef="#ctx0" brushRef="#br0" timeOffset="66109.82">10160 14499 0,'18'18'16,"-1"-1"-16,1-17 0,52 0 16,-34 18-16,-19-18 15,19 0-15,-1 0 16</inkml:trace>
  <inkml:trace contextRef="#ctx0" brushRef="#br0" timeOffset="66236.53">10248 14711 0,'0'0'16,"53"17"-16,-18 1 0,1-18 15,34 0 1,-52-18-16</inkml:trace>
  <inkml:trace contextRef="#ctx0" brushRef="#br0" timeOffset="68245.48">11536 14658 0,'0'-18'15,"0"1"-15,-18 17 0,1-18 16,-1 0-16,0 18 16,1-17-16,-1 17 0,-35 17 15,35 1-15,-17 0 16,18 17-16,-1 0 0,18 0 16,-18 54-1,18-54-15,36 18 16,-19-35-16,54-1 15,-36-17-15,0 0 16,-17 0-16,17-17 0,-17-19 0,-1-17 16,1 18-1,-18 17-15,0-17 0,0 17 0,0 54 32,0-1-17,0 18-15,18 18 0,-1-19 16,1 1-16,0 0 0,-1 71 15,1-89-15,-18 53 16,0-53 0,-18 1-16,1-19 0,-19 19 15,1-19-15,-35-17 16,34-17 0,1 17-16,-36-53 15,54 35-15,-18-17 0,17 0 16,18-18-1</inkml:trace>
  <inkml:trace contextRef="#ctx0" brushRef="#br0" timeOffset="68634.52">12100 14129 0,'-17'-18'0,"34"36"0,-34-18 16,17 70 0,0-17-16,0 18 0,-18 88 15,18-71 1,0 0-16,18 71 16,-1-89-16,19 54 15,-19-71-15,1 0 0,17-1 16,-17-16-16,-1-19 15</inkml:trace>
  <inkml:trace contextRef="#ctx0" brushRef="#br0" timeOffset="72927.16">12735 14446 0,'0'-17'0,"0"-1"16,0 36-1,0 35-15,0-1 16,0 19-16,0 0 16,18 52-16,-18-70 15,18-18-15,17 36 16,-18-54-16,36 19 16,-35-36-16,17-18 15,-17 0-15,-18-17 16,0 18-16,18-19 0,-18 19 15,0-1-15,0 0 16,17 36-16,-17 0 16,18 17-1,0 0-15,-1-17 0,36-1 16,-35-17-16,52 0 16,-52-17-16,17-18 15,-17-1-15,-18 1 0,0 0 16,-18-54-16,1 37 15,-54-37 1,53 36-16,-17 18 0,-18-18 16,36 53-1,17 36-15</inkml:trace>
  <inkml:trace contextRef="#ctx0" brushRef="#br0" timeOffset="73578.25">13423 14940 0,'0'-17'0,"0"-1"47,18 36-31,-18-1-1,0 1-15,17-1 0,1 36 16,-18-35-16,18 17 16,-1-17-16,1 0 15,0-18-15,-1 0 16,1-18-16,-18-17 15,0-1-15,0 19 16,0-19 0,18 54-1,-18 17 1,35 36-16,-17-18 16,-1-18-16,18 0 0,-17 36 15,-18-36 1,0 0-16,-18 1 0,1-19 15,-18 19-15,-36-1 16,18-35-16,18 18 0,-18-18 16,-18-18-16,36 18 15,17-18-15,1-17 16,-1 17-16,18 1 0,18-36 16</inkml:trace>
  <inkml:trace contextRef="#ctx0" brushRef="#br0" timeOffset="74167.63">13935 14975 0,'-18'-17'16,"0"17"-1,1 0 1,-1 17 0,18 1-16,-17 17 0,17-17 15,-18 17-15,18 1 16,0-1-16,18-35 0,-1 17 15,1-17-15,17 0 16,-17 0-16,-1-17 0,1-1 16,0 1-16,-18-19 15,0 19-15,0-1 16,0 0-16,-18 1 16,18 34-1,18 19 1,-18-1-16,17-17 15,1-1-15,35 1 16,-36-1-16,1 1 16,-18 0-16</inkml:trace>
  <inkml:trace contextRef="#ctx0" brushRef="#br0" timeOffset="76415.75">14764 14658 0,'-36'-35'16,"1"35"-16,18 0 16,-54 17-1,53 1-15,-52 35 16,52 0-16,1 0 0,17 0 16,-18 35-16,53-18 15,-17-52-15,17 0 16,36-18-16,-36-18 15,0 0-15,0-17 16,-17 17-16,0-34 0,-1-19 16,-17 18-16,-17 18 15,-1-36-15,18 36 16,-18 17-16,18 36 16,18 35-1,17 53 1,1-71-16,-1 18 0,0-18 15,1 0-15,-1 1 0,18-1 16,-36-17 0,-17-1-16</inkml:trace>
  <inkml:trace contextRef="#ctx0" brushRef="#br0" timeOffset="77131.85">15258 14111 0,'-18'0'31,"-35"35"-15,18 1-16,0-19 0,-1 19 16,19-19-16,-19 19 0,1 16 15,35-16-15,0-19 16,18 19-16,17-19 16,18 19-1,-18-19-15,0-17 16,1 18-16,-19-18 0,1 0 0,0 17 15</inkml:trace>
  <inkml:trace contextRef="#ctx0" brushRef="#br0" timeOffset="77359.95">15346 14323 0,'0'0'0,"0"53"15,0-36-15,17 19 0,1 17 16,0-36 0,-18 1-16,17-1 15,19 19-15</inkml:trace>
  <inkml:trace contextRef="#ctx0" brushRef="#br0" timeOffset="77643.7">15487 14146 0,'0'18'16,"35"17"-1,-17-17-15,0 0 16,17 17-16,-18-17 0,19 17 16,-1-18-16,-17 1 0,17 0 15,-17 17-15,-1 0 16,-17-17-16,-17 17 16,-1-17-1,0-1-15,1 1 0,-1 0 16,0-1-16,-17 19 15,35-19-15,-18 1 16,18 0-16</inkml:trace>
  <inkml:trace contextRef="#ctx0" brushRef="#br0" timeOffset="78099.92">16140 14764 0,'35'0'16,"-70"0"-16,105 0 0,-35-18 16,18 18-16,18 0 0,35-18 15,-53 18 1,-18-17-16,18 17 0,-36 0 16,-17 17-1,-17-17-15,-1 0 16</inkml:trace>
  <inkml:trace contextRef="#ctx0" brushRef="#br0" timeOffset="78283.39">16422 14499 0,'0'124'16,"0"-248"-16,0 318 0,0-123 0,17 52 15,1-70-15,0-18 16,-18 18-16,17-17 0,1-1 16</inkml:trace>
  <inkml:trace contextRef="#ctx0" brushRef="#br0" timeOffset="80323.88">17110 14217 0,'0'53'0,"17"0"16,-17 17-16,53 89 15,-35-88-15,0-1 16,-18-17-16,17 18 0,1-1 15,-18-34-15,0-19 16,0-34 0,0-36-1,0 0-15,53-18 16,-18 53-16,0 1 0,1 17 16,-1 0-16,53 53 15,-70-18-15,-1 18 16,1-18-16,-18 1 0,0-1 15,-53 18-15,18-36 16,-36 19 0,18-36-16,-17 17 15,34-34-15,1 17 0,35-18 16,-17 18-16,34-35 16</inkml:trace>
  <inkml:trace contextRef="#ctx0" brushRef="#br0" timeOffset="81174.61">17851 14923 0,'0'17'15,"0"1"-15,0 17 16,0-17-16,0 17 0,17 0 16,-17-17-16,35 35 15,1-53-15,-19 0 16,1 0-16,17 0 0,1-18 16,-19-17-16,-17 17 15,18-17-15,-18 17 0,18-35 16,-18 36-16,0-1 15,0 36 1,0 52 0,17-34-16,-17 17 15,18 35-15,-1-53 16,-17 0-16,0 1 16,0-1-16,-17 0 0,-1 0 15,1-17-15,-36-18 16,35 0-16,0 0 15,-17-18-15,-18-17 16,35 17-16,-34-17 16,34 18-16,0-1 0,1 0 15</inkml:trace>
  <inkml:trace contextRef="#ctx0" brushRef="#br0" timeOffset="81741.83">18415 14146 0,'0'-17'15,"18"17"1,-1 35-1,1-17-15,0 35 0,52 52 16,-35-34-16,36 52 16,-36-34-16,1-36 15,-19 17-15,18 71 16,-35-70-16,0-18 16,-17 0-16,-1 0 0,-17 35 15,0-35-15,-1-18 16,1 0-16</inkml:trace>
  <inkml:trace contextRef="#ctx0" brushRef="#br1" timeOffset="90612.56">17039 13423 0,'18'0'63,"17"0"-48,-17 0-15,70 0 16,-35 0-16,70 18 16,-70-18-16,18 0 0,-1 0 15,1 17-15,70 1 16,-70-18-16,70 0 16,-88 0-16,0 0 15,-18 0-15,18-18 16</inkml:trace>
  <inkml:trace contextRef="#ctx0" brushRef="#br1" timeOffset="93577.7">20355 988 0,'0'0'15,"0"-18"-15,18 1 0,-18-1 16,0 36 15,0 87-15,0 54-16,0-88 15,0 105-15,18-105 16,17 52 0,0-70-16,-17-18 0,17 1 15,0-19-15,18-17 16,-17-17-16,-1-36 15,-18 17-15,19-34 16,-36 52-16,0-17 16,17 17-16,1 36 15,17 0-15,-17-1 16,35 36-16,-18-35 16,0-1-16,1-17 0,-1 0 15,0 0-15,36-17 16,-36-1-16,-17-17 0,-1 0 15,1-1-15,-18-70 16,-18 53-16,1-17 16,-1-1-16,-17 1 0,-36-18 15,36 52-15,0 19 16,17 17-16,-17 17 16,17 1-16</inkml:trace>
  <inkml:trace contextRef="#ctx0" brushRef="#br1" timeOffset="94011.62">21555 1517 0,'-18'-18'16,"0"18"-16,-17 18 16,0 0-16,17 17 15,1-17-15,17 17 0,-18 0 16,18 18-16,18-35 16,17-1-1,-17-17-15,52-17 16,-52-19-1,-1 19-15,1-19 0,-18 1 0,0-18 16,-18 36-16,18-1 16,-17 18-1,34 0 1,1 35 0,0-17-16,-1 0 0,19-1 15,-19 1-15,36 17 16,-35-17-16,-1-18 15,1 17-15,0-17 0,-1 0 16</inkml:trace>
  <inkml:trace contextRef="#ctx0" brushRef="#br1" timeOffset="94205.25">21872 1499 0,'36'36'16,"-19"-19"-16,18 19 16,1-36-16,-19 17 0,19 1 15,17-1-15,-18 1 16,-35 0-16</inkml:trace>
  <inkml:trace contextRef="#ctx0" brushRef="#br1" timeOffset="94382.2">22084 1482 0,'0'0'0,"-35"53"0,17-18 15,-35 35-15,18-34 16,17-1-16,1 36 15,-1-54-15,18 18 0</inkml:trace>
  <inkml:trace contextRef="#ctx0" brushRef="#br1" timeOffset="96002.36">22084 2099 0,'0'18'31,"18"17"-31,-18 0 16,17 18-16,1 71 15,-18-54-15,17 1 0,-17-18 16,18 35 0,-18-18-16,0-52 15,18 0-15,-18-1 16,17-34-16,-17-1 15,0-17-15</inkml:trace>
  <inkml:trace contextRef="#ctx0" brushRef="#br1" timeOffset="96412.88">21960 2364 0,'-17'0'0,"34"0"0,-17 0 31,0-18 16,18-17-32,0 17-15,17-35 16,-17 18-16,17-36 16,-17 54-1,-1-19-15,-17 19 0,18-1 16,-18 0-16,17 1 16,1 17-1,0 17 1,17 1-16,-17 17 15,-1-17-15,19 0 0,16 35 16,-34-36-16,35 19 16,-35-36-16</inkml:trace>
  <inkml:trace contextRef="#ctx0" brushRef="#br1" timeOffset="98431.62">22754 1217 0,'0'0'0,"0"-18"46,0 36-30,18 0 0,17 17-16,0-17 15,-17 17-15,35 0 16,-18 0-16,0-17 0,18 17 0,36 18 16,-19-17-1,-52-19-15,17 1 16,-17 0-16,-1-18 15,-17 17 1,-17-34 0,-1-1-1,0 18-15,1 0 16</inkml:trace>
  <inkml:trace contextRef="#ctx0" brushRef="#br1" timeOffset="98803.6">23195 1164 0,'-17'-17'16,"-1"17"0,0 17-16,1 1 15,-19 17-15,19 0 0,-36 54 16,35-37-1,0-16-15,1-1 0,-1 18 16,1 0-16,-1-18 16,18-17-16,-18 17 0,18-17 15,-35-1-15</inkml:trace>
  <inkml:trace contextRef="#ctx0" brushRef="#br1" timeOffset="100877.18">23566 653 0,'-18'0'16,"0"17"-1,1-17-15,-36 36 16,35-36-16,-17 35 16,17-35-16,1 35 15,17-17-15,17-1 16,-17 1-16,18 17 0,-1-17 16,36 17-16,-35-17 15,17 0-15,-17-1 0,0 1 16,17-1-1,-35 1-15</inkml:trace>
  <inkml:trace contextRef="#ctx0" brushRef="#br1" timeOffset="101094.76">23689 794 0,'0'17'0,"0"1"16,18 0-16,-18-1 15,17 19 1,1-19-16,0 1 0,-18 0 16,35-18-1</inkml:trace>
  <inkml:trace contextRef="#ctx0" brushRef="#br1" timeOffset="101402.43">23813 670 0,'0'0'0,"17"0"16,18 36-1,1-1 1,-19-18-16,19 1 16,-19 0-16,19-18 0,-1 35 15,-18-35-15,1 18 16,0-1-16,-18 19 16,-18-36-16,0 53 15,1-36-15,-1 1 16,1-1-16,-1 1 0,0 0 15,1-18-15,-1 17 16,0 19-16,1-36 16</inkml:trace>
  <inkml:trace contextRef="#ctx0" brushRef="#br1" timeOffset="102108.8">21467 2099 0,'0'-18'15,"17"18"1,-17 18-1,0 0-15,0 52 16,0-34-16,0 16 0,-35 72 16,0-1-1,17-70-15,0 0 16,1-18-16,-19 18 16,36-35-16,-17 0 15,-1-18-15,18-18 16</inkml:trace>
  <inkml:trace contextRef="#ctx0" brushRef="#br1" timeOffset="102452.34">21308 2081 0,'0'0'0,"17"0"15,1 0 1,35-17-16,-35-1 16,35 0-16,-18 1 15,-18-1-15,36-17 16,-35 17-1,-18 36-15,0 0 16,0 34-16,0-16 16,18-1-16,-18 0 0,17 1 15,1 17-15,0-36 16,-1 1-16,1-18 16</inkml:trace>
  <inkml:trace contextRef="#ctx0" brushRef="#br1" timeOffset="103637.13">19738 1411 0,'-18'0'31,"1"0"-15,-1 0 0,0 0-16,-52 18 15,17-18-15,0 17 0,-18-17 16,1 18-16,-54 17 16,54-35-16,-54 18 15,89-18-15,-18 18 16,0-18-16,36 0 15,17-18-15</inkml:trace>
  <inkml:trace contextRef="#ctx0" brushRef="#br1" timeOffset="103916.08">19050 1376 0,'0'0'16,"18"-18"-16,-18 1 16,-18 17-1,-53 17-15,36 1 16,0-1-16,0 1 0,-36 0 16,53-1-16,1 19 15,17-19 1,17 1-16,36 35 15,-17-35-15,17-1 0,35 18 16,-53-17 0,0 0-16,18 17 0</inkml:trace>
  <inkml:trace contextRef="#ctx0" brushRef="#br1" timeOffset="105522.74">17551 1393 0,'-18'-17'0,"0"-1"16,1 18-16,-36-17 15,35 17-15,-52 17 16,34 1-16,-34 35 16,52-36-16,-17 72 15,35-54-15,18 53 16,-1-70 0,18-1-16,54 19 15,-54-36-15,18 0 0,17-36 16,-34 19-1,-19-1-15,1-17 0,-18 17 16,0-17-16,0 0 0,0-18 16,-18 35-16,1 0 15,-1 1-15,18 34 32,35 36-32,-17-17 15,53 52 1,-36-53-16,0 0 0,0-17 15,18 0-15,0-1 16,-35 1-16,-18 0 0</inkml:trace>
  <inkml:trace contextRef="#ctx0" brushRef="#br1" timeOffset="106479.47">7479 13582 0,'18'0'16,"17"0"-16,0 18 15,18-18-15,88 0 16,-53 0-16,89 0 16,-89-18-16,71 18 15,-106 0-15,-18 0 16</inkml:trace>
  <inkml:trace contextRef="#ctx0" brushRef="#br1" timeOffset="112691.42">14005 15469 0,'0'-17'31,"0"34"94,0 1-125,0 0 16,0 17-1,0-17-15,18 17 16,-18 0-16,18-17 16,-1 17-16,1-17 0,17 35 15,0-36-15,18 1 16,-17-1-16,34 1 15,-35-18-15,1 0 16,17 0-16,-36-18 16,1 18-16,-18-17 15,0-1 1,-18 18 0</inkml:trace>
  <inkml:trace contextRef="#ctx0" brushRef="#br1" timeOffset="113397.1">13847 15646 0,'0'0'0,"0"17"16,0-34 62,17-1-62,1 18-16,-18-18 0,17 1 15,-17-1 1,18 1-16,-18-1 0,0 0 0,18 1 31,-1 17-15,1 17 0,0-17-1,-1 18-15,19 0 16,-19-18-16,36 0 15,-35 0-15,-1 0 16</inkml:trace>
  <inkml:trace contextRef="#ctx0" brushRef="#br1" timeOffset="114208.25">14640 15363 0,'18'0'31,"0"0"-16,-1 0-15,36 0 16,0 0-16,35 18 16,-17-18-16,-18 0 15,70 18 1,-70-18-16,0 17 0,-18-17 16,1 18-16,-19-18 0</inkml:trace>
  <inkml:trace contextRef="#ctx0" brushRef="#br1" timeOffset="116077.32">13547 15663 0,'0'18'47,"0"0"-31,0-1-1,-18 1 1,18 0-16,-18 17 16,1-18-16,-1 1 15,0 0-15,-17-1 0,18 1 16,-54 0-16,36-18 0,17 0 15,-52 17 1,52-17-16,-17 0 16,17 0-16,0 0 0,1 0 15,-1-17-15,0-1 16,36 0 0</inkml:trace>
  <inkml:trace contextRef="#ctx0" brushRef="#br1" timeOffset="116893.4">13423 15699 0,'-17'0'16,"34"0"-16,-17 0 62,18-18-46,-1 18 15,1 0-15,0 0-16,-1 0 16,1 0-1,-36 0 32,1 0-47,-1 0 16,0 0-1,1 0-15,-1 18 16,1-18-16,-1 17 16,0-17-16,1 0 15,-1 0 32,0 0-31,18 18-1,-17-18-15,17 18 32,17-18-17,1-18-15,0 18 16,17-18-1,-17 1-15,-1 17 0,18-18 16,1 0-16,-19 18 16,1 0-1,-18 18 1,0 0 0,18 17-16,-1-17 15,1 17-15,-18-18 0,35 19 16,-17-36-16,17 17 15,-17 1-15,-1-18 16</inkml:trace>
  <inkml:trace contextRef="#ctx0" brushRef="#br1" timeOffset="118437.21">7726 15187 0,'17'0'15,"36"0"1,-17 0-16,70-18 15,-18 18 1,88-17-16,-88-1 16,0 18-16,54 0 15,-19 0-15,-88 0 16</inkml:trace>
  <inkml:trace contextRef="#ctx0" brushRef="#br0" timeOffset="126988.74">23989 12700 0,'18'0'31,"17"0"-15,-18 0-16,72-18 16,-36 18-1,-1-17-15,19 17 0,0 0 16,52-18-16,-88 18 16,18 0-16,-35 0 0,0 0 15,-18-18-15,-18 18 16</inkml:trace>
  <inkml:trace contextRef="#ctx0" brushRef="#br0" timeOffset="127278.47">24289 12418 0,'-36'17'16,"19"1"-16,-54 17 15,36-17-15,0 0 0,-36 35 16,36-36-16,17 1 16,1-1-16,-1 19 15,36-19-15,-18 1 0,35 0 16,-17-1-16,70 19 15,-53-36-15,18 17 16,-18-17-16,0 18 0,-17-18 16</inkml:trace>
  <inkml:trace contextRef="#ctx0" brushRef="#br0" timeOffset="131348.63">25576 12612 0,'18'0'16,"0"0"0,70 0-16,0-18 15,-35 18-15,0 0 16,-18-17-16,36 17 16,-54-18-16,1 18 0,-36-18 15</inkml:trace>
  <inkml:trace contextRef="#ctx0" brushRef="#br0" timeOffset="131554.44">25823 12312 0,'0'0'16,"18"106"-16,-18-71 0,18 18 0,-18 53 15,17-53-15,1 35 16,-18-35 0,18-18-16,-18 0 15,17-17-15,-17 0 0,0-1 16</inkml:trace>
  <inkml:trace contextRef="#ctx0" brushRef="#br0" timeOffset="132182.12">26247 12682 0,'-18'-17'15,"36"34"-15,-54-34 16,1 34-16,17 1 16,1 0-16,-18 35 15,35-18 1,0-18-16,17 1 0,18 0 15,-17-1-15,35-17 16,-18 0-16,1-35 16,-19 17-16,-17-17 15,0 0-15,-17 17 16,17 1-16,-18-1 0,0-17 16,1 35-16,17 17 15,0 36 1,17-35-16,19 17 15,-19-17-15,36 17 16,-35-35-16,17 18 16,-17-36-1,-18 0 1,-18 1-16,18-1 0,-35 1 16,17 17-1,18 17 1,-17-17-16,17 18 0,0-1 15,17 1 1,1-18-16,-1 0 16,1-18-16,0-17 15,-1 18-15,-17-1 16,36-17 0,-19 17-16,-17 0 0,18 18 15,17 0-15,-35 18 16,18-18-16,-1 35 15,1 1-15,-18-19 0,18 1 16,-18-1 0,17 1-16,-17 0 15</inkml:trace>
  <inkml:trace contextRef="#ctx0" brushRef="#br0" timeOffset="132582.67">26723 12206 0,'18'88'0,"-36"-176"0,53 229 16,0-53-16,-17-35 15,-18 0-15,18 35 16,-18-35-16,0-17 16,0-1-16,0 0 0,-18 0 15,18-17-15,0-36 32,18-17-17,-1 0-15,1 17 0,0-17 16,-18 17-16,17 18 0,19-17 15,-19 17-15,19 35 16,-19 0 0,1 1-16,-18-19 15,17 1-15,-17 17 0,0 0 16,0-17-16,0 0 16</inkml:trace>
  <inkml:trace contextRef="#ctx0" brushRef="#br0" timeOffset="135135.94">27693 12188 0,'-18'0'15,"18"18"-15,-17 70 16,17-35-16,0 71 16,0-54-16,-18 54 15,18-54-15,0-17 0,0-18 16,0 1-16,18-1 15,-18 0-15</inkml:trace>
  <inkml:trace contextRef="#ctx0" brushRef="#br0" timeOffset="135607.69">27905 12594 0,'0'0'0,"17"88"16,1-52-16,17 34 16,-17-35-16,17 18 15,-35-35-15,18-18 16,-18-18-1,0-52-15,-18 35 16,1-71-16,17 53 16,-18-53-16,18 53 15,0 0-15,18 36 16,-1-1-16,1 18 0,52 0 16,-34 35-1,-1 0-15,-17 1 16,-18 34-16,-18-34 15,0-19-15,-17 1 16,17-1-16,1 1 0,-36 17 16,35-35-1,18 18-15,0 0 16,35 17-16,-17-17 16,17-18-16,18 17 15,-35 1-15,17-18 0</inkml:trace>
  <inkml:trace contextRef="#ctx0" brushRef="#br0" timeOffset="135925.56">28293 12753 0,'0'0'0,"35"18"15,-17-18-15,-1 0 16,19-18 0,-36 0-1,0 1-15,0-1 16,-18 18-16,0 0 0,1 0 16,-1 0-16,0 35 15,18-17 1,0 0-16,0-1 0,36 18 15,-19-35-15,36 18 16,-17-18-16,-19 0 16,1 0-16,-1 0 15,-17-18-15</inkml:trace>
  <inkml:trace contextRef="#ctx0" brushRef="#br0" timeOffset="136244.17">28557 12383 0,'18'17'16,"-18"18"-1,0-17-15,18 17 0,-18 36 16,0-36-16,0 36 16,0-36-1,0-17-15,17 17 0,1 0 16,-18-17-16,53-1 16,-36 1-16,19-18 15,-19 0-15,1 0 16,0-18-1</inkml:trace>
  <inkml:trace contextRef="#ctx0" brushRef="#br0" timeOffset="136693.73">28875 12524 0,'0'17'31,"-18"36"-15,18-18-16,0 18 0,0 18 15,18-1 1,0-52-16,-1 0 0,1-1 15,17 1 1,-17-18-16,-1 0 0,1-18 16,0 1-16,17-36 15,-17 18-15,-18 17 0,17-17 16,-17-36 0,18 36-16,-18 17 0,0-35 15,-18 53-15,18 18 16,0 17-1,0 0-15,0 54 16,0-54 0,18 0-16,-18 0 0,17 1 0,-17-1 15,18 0-15,-18-17 16,0 0-16,0-1 0</inkml:trace>
  <inkml:trace contextRef="#ctx0" brushRef="#br0" timeOffset="141531.06">26035 13194 0,'0'0'15,"18"18"17,52-18-32,-35 0 15,36 0-15,53-18 16,-36 0-16,-18 1 0,18 17 15,71-18 1,-88 0-16,-18 18 0,-18 0 16,-17 0-16</inkml:trace>
  <inkml:trace contextRef="#ctx0" brushRef="#br0" timeOffset="153464.81">20161 14552 0,'18'0'16,"17"0"-1,0 0-15,18 0 0,18 0 16,105-18 0,-87 18-16,69 0 15,-70-17-15,-17 17 0,-18 0 0,0 0 16,-18-18-16,-17 18 16,-1 0-16,-17-17 0,-17 17 15</inkml:trace>
  <inkml:trace contextRef="#ctx0" brushRef="#br0" timeOffset="153815.25">20479 14305 0,'0'-17'16,"-18"34"15,-35 1-15,18 17-16,-53 0 15,52 1-15,1-19 0,0 19 16,-18-1-1,18-18-15,17 1 0,18 0 16,35 17-16,54 18 16,-37-18-16,19-17 15,0-1-15,70 36 16,-106-35-16</inkml:trace>
  <inkml:trace contextRef="#ctx0" brushRef="#br0" timeOffset="157758.57">22119 14288 0,'-35'-18'0,"70"36"0,-123-54 16,53 36-16,17 0 15,-52 18 1,52 0-16,0-1 0,1 18 15,-1-17-15,53 35 16,-17-18-16,17-17 0,0 17 16,54 18-16,-54-35 15,0 17-15,-17 0 16,-18-17 0,-53 0-16,18-18 15,-1 0-15,1 0 0,0 0 16,-18-18-16,35 18 15,18-18-15,0 1 16</inkml:trace>
  <inkml:trace contextRef="#ctx0" brushRef="#br0" timeOffset="157908.97">22454 14517 0,'0'0'0,"-17"53"15,17-36-15,-18 1 0,18 35 16,0-35-16,0-1 16</inkml:trace>
  <inkml:trace contextRef="#ctx0" brushRef="#br0" timeOffset="158053.34">22437 14270 0,'0'18'0,"0"-1"15,17 1-15</inkml:trace>
  <inkml:trace contextRef="#ctx0" brushRef="#br0" timeOffset="158459.63">22648 14429 0,'0'0'0,"-17"0"0,-1 17 15,18 36 1,0-35-16,0 17 16,18-17-16,-1 17 0,19 0 15,-1-35-15,-17 18 16,17-18-1,-18-18-15,-17 1 16,0-1-16,-17 0 0,-1-35 16,1 36-16,17-1 15,-18 18-15,18 18 16,18 52 0,-1-17-16,1 0 0,17 53 15,-17-53 1,-1-18-16,-17 1 15,0-1-15,0 0 0,0-17 0,-35 17 16,0-17-16,17-18 16,-35 0-1,18 0-15,17-18 0,1 0 16,-1-17-16,0-18 16,18 18-16,18-18 0</inkml:trace>
  <inkml:trace contextRef="#ctx0" brushRef="#br0" timeOffset="158870.22">23019 14517 0,'0'70'16,"0"-140"-16,0 176 0,0-36 16,17-52-1,-17-1-15,0 1 0,18 0 16,-18-36-1,0 0-15,18-17 16,-18 0-16,0-18 16,0 18-16,0-1 15,17 1-15,1 35 16,0 18 0,-18-1-16,0 1 15,0 0-15,0-1 16,17-17-16,1 0 31,0-35-15,-1 17-16,1 18 15,-1 18 1,-17 35 0,0-35-16,0-1 0,0 19 15,0-19 1,18-17-16,0 18 15</inkml:trace>
  <inkml:trace contextRef="#ctx0" brushRef="#br0" timeOffset="159126.91">23372 14570 0,'-18'53'16,"36"-106"-16,-36 123 0,18-34 0,18 16 15,-1-34-15,36 0 16,-18-18-16,-17 0 16,17 0-16,1-18 15,-19 0-15,-17 1 16,0-1-16,0-17 0,-17 17 16,-1 1-16,0-1 0,1 0 0,-19 1 15,19 17 1</inkml:trace>
  <inkml:trace contextRef="#ctx0" brushRef="#br0" timeOffset="159280.81">23724 14552 0,'18'35'15,"-36"-70"-15,36 106 0,-18-54 16,18 36-1,-18 0-15,17-35 16,-17-1-16</inkml:trace>
  <inkml:trace contextRef="#ctx0" brushRef="#br0" timeOffset="159404.65">23777 14358 0,'0'18'16,"0"-36"-16,18 53 0,-18-17 16</inkml:trace>
  <inkml:trace contextRef="#ctx0" brushRef="#br0" timeOffset="159804.17">24007 14482 0,'-36'35'16,"72"-70"-16,-72 105 0,1-17 16,35-18-16,0 36 15,0-54 1,18 1-16,-1 0 0,1-1 0,0-17 16,34-17-1,-34-1-15,35-35 16,-35 36-16,17-54 15,-35 36-15,0-1 16,0-16-16,0-1 0,-18-53 16,1 35-16,-19-17 15,19 53-15,-19-1 16,19 36-16,17 18 16,-18 53-16,18-36 15,0 36-15,18-19 0,-1 19 16,1-18-16,35 53 15,-18-53-15,1-18 16,16 0-16,-16 0 0,34 18 16,-34-35-16,-19 0 15,1-18-15,0 0 0</inkml:trace>
  <inkml:trace contextRef="#ctx0" brushRef="#br0" timeOffset="192632.5">11800 14975 0,'-17'0'125,"34"18"-62,1-18-48,0 0-15,-1 18 0,1-18 16,0 17 0,-1 1-16,-17 0 15,0-1 1,-17 1-1,17 0-15,-36 17 16,1-18-16,17 1 16,18 0-1,18-1 1,0-17 0,-1 0-16,19 18 15,-19-18-15,1 0 16,0 0-16,-1 18 15,-17-1-15</inkml:trace>
  <inkml:trace contextRef="#ctx0" brushRef="#br0" timeOffset="194806.01">11430 13106 0,'0'-18'0,"-18"18"32,18 18-1,-17 17-16,17-17 1,0 17-16,0-17 0,-18-1 16,18 18-16,18 1 15,-1-19-15,1 19 16</inkml:trace>
  <inkml:trace contextRef="#ctx0" brushRef="#br0" timeOffset="199172.51">8343 16757 0,'18'-35'16,"-18"-1"-16,-18 19 0,1-19 16,-1 36-16,-35-17 15,18 17-15,-1 0 16,-52 35-16,35 0 16,-17 54-1,35-36-15,17-1 0,0 1 16,18-17-16,36 34 15,-1-52-15,0-18 16,18 0-16,-18 0 0,71-35 16,-71-1-16,36-34 15,-53 17-15,-1 18 0,-17-18 16,-17 0 0,-1 35-16,0 0 15,1 18-15,-1 18 0,18 35 16,18 0-16,17 35 15,0-53-15,0 1 16,1-1-16,17-17 16,-18-1-16,0 18 0,18-17 15</inkml:trace>
  <inkml:trace contextRef="#ctx0" brushRef="#br0" timeOffset="199534.48">8731 16210 0,'0'-17'16,"-17"17"0,-1 17-1,-17 1-15,17-1 0,-17 19 16,17-19-16,-17 19 16,17-19-16,1 19 0,17-19 15,0 18-15,17-17 16,1-18-16,0 18 0,17-1 15,35 1-15,-34-18 16,-1 18-16,-17-18 0,17 17 16,-18-17-16</inkml:trace>
  <inkml:trace contextRef="#ctx0" brushRef="#br0" timeOffset="199801.69">8908 16369 0,'17'0'16,"19"0"-1,-1-18-15,-18 18 16,36-17-16,-35 17 16,17-18-1</inkml:trace>
  <inkml:trace contextRef="#ctx0" brushRef="#br0" timeOffset="200039.81">9049 16193 0,'0'0'0,"0"17"0,-18 1 16,18 52 0,-18 1-1,18-36-15,0 0 0,18 1 16,0-19-16,-1 1 0,19 17 15,-1-35-15,-17 0 16,17 0-16,-17 0 0,-1-17 16,18-1-1</inkml:trace>
  <inkml:trace contextRef="#ctx0" brushRef="#br0" timeOffset="200352.15">9243 16210 0,'0'0'16,"17"0"0,-17 18-16,18-18 0,35 35 15,-35-35 1,17 18-16,0-18 15,0 17-15,1 1 0,-19 0 0,19-1 16,-19 1-16,-17 0 16,0 17-1,0-18-15,-17 1 0,-1 0 16,0-1-16,-17 1 0,17 0 16,-17 17-16,18 0 15,-1-17-15,18-1 0</inkml:trace>
  <inkml:trace contextRef="#ctx0" brushRef="#br0" timeOffset="202515.05">10478 16669 0,'0'17'15,"17"-17"-15,18 0 16,1 0-16,-1 0 0,36 0 15,-36 0 1,-18 0-16</inkml:trace>
  <inkml:trace contextRef="#ctx0" brushRef="#br0" timeOffset="202620.83">10601 16969 0,'18'0'15,"-1"-18"1,36-35-16,-18 18 15</inkml:trace>
  <inkml:trace contextRef="#ctx0" brushRef="#br0" timeOffset="203354.84">11571 16810 0,'0'-35'15,"0"70"-15,-18-88 0,1 35 16,-1 1-16,-17-1 16,17 18-16,-17 0 0,17 0 15,-17 18-15,0-1 0,-18 54 16,18-36-16,17 0 16,18 1-16,0-1 15,0 0-15,18 1 16,17-19-16,0-17 0,-17 0 15,17 0-15,0-17 0,1-1 16,-19 0-16,1-17 16,0 17-16,-18-17 0,0-18 15,0 36-15,0 34 32,17 89-32,1-53 15,35 70-15,-18-70 16,0 18-16,1-18 15,-19 0-15,1 0 0,-18-18 16,0 35-16,-18-52 16,-35 17-16,18-17 15,0-18-15,-36-18 16,36 1-16,0-1 16,-1-17-16,19 0 0,-19-18 15,19 17-15,17 19 16</inkml:trace>
  <inkml:trace contextRef="#ctx0" brushRef="#br0" timeOffset="203682.56">12047 16457 0,'-17'-35'15,"34"70"-15,-52-70 16,17 52 0,1 19-16,17-1 0,-18 18 15,18 0-15,0 17 0,0 72 16,18-72-16,35 54 15,-36-89 1,19 18-16,-1-36 0,0 19 0,-17-19 16,-1-17-16,19 18 15,-19-18-15</inkml:trace>
  <inkml:trace contextRef="#ctx0" brushRef="#br0" timeOffset="204306.34">12471 16669 0,'-18'35'15,"36"-70"-15,-54 105 0,36-34 0,0 69 16,18-52-16,0 18 16,17-36-16,-17-17 15,17-1-15,-17-17 0,34 0 16,-34 0-16,0-35 15,-18 18 1,0-1-16,0 0 16,0 1-16,0-1 0,17 0 15,-17 36-15,18 17 16,0-17-16,35 17 16,-18-17-16,-18-1 15,19-17-15,-1 0 0,0-17 16,-17-1-16,-18-17 15,0 0-15,-18 17 16,1-17-16,-36-18 16,35 18-16,0 17 0,1 0 15</inkml:trace>
  <inkml:trace contextRef="#ctx0" brushRef="#br0" timeOffset="204622.42">13212 17004 0,'0'0'15,"-36"35"-15,19-17 0,-1 35 16,18-18 0,0-17-16,18-18 15,-1 17-15,36-17 16,-35-17-16,-1 17 0,1-18 15,-18 0-15,0-17 16,0 17-16,-18 1 0,1-1 16,-1 1-1,36 17 1,-1 35 0,1-18-16,35 1 15,-35 0-15,17-1 16,-17 1-16,-1-18 15,1 0-15</inkml:trace>
  <inkml:trace contextRef="#ctx0" brushRef="#br0" timeOffset="204923.22">13529 17039 0,'-18'0'15,"1"18"-15,-1-1 16,18 19-1,0-19-15,0 1 0,0 0 16,18-1-16,-1-17 16,1 0-16,0 0 15,-1-17-15,-17-1 0,0-17 16,0 17 0,0 0-16,0 1 0,-17 17 15,17-18-15,0 36 16,35 17-1,0 0 1,1 1-16,-19-19 0,18 1 16,-17 0-16</inkml:trace>
  <inkml:trace contextRef="#ctx0" brushRef="#br0" timeOffset="205766.46">14252 16792 0,'0'-17'15,"0"-1"1,0 0-16,-17 1 16,-1 17-16,0-18 0,-17 18 15,17 0 1,-17 18-16,0-1 0,17 1 15,-17 0-15,0 52 16,17-35-16,18 1 0,0-1 16,0 0-16,35 18 15,1-35-15,-1-1 16,0-17-16,36 18 16,-1-36-16,-52 18 15,17-35-15,-35 18 16,0-19-16,0-34 15,-17 34-15,17 1 0,-18-35 16,0 52 0,18 0-16,18 36 15,0 35 1,17-18-16,18 53 16,0-52-16,-18-1 15,35 18-15,-34-36 16,-1 1-16,-17 0 15,-1-18-15,-34 0 16</inkml:trace>
  <inkml:trace contextRef="#ctx0" brushRef="#br0" timeOffset="207931.62">14817 16281 0,'17'0'0,"-17"-18"16,-17 18 0,-1 0-16,0 18 15,1-1-15,-19 1 16,19-18 0,-1 18-16,1-1 0,17 1 15,-18 0-15,18 17 16,0-18-16,18 36 15,17-35-15,18 17 16,-18-17-16,-17 0 0,17-1 16,0 1-16,-17-1 15,0-17-15</inkml:trace>
  <inkml:trace contextRef="#ctx0" brushRef="#br0" timeOffset="208142.18">14993 16492 0,'0'-17'16,"18"17"-16,17-18 15,-17 18-15,17-18 0,0 18 16,-17 0-16,17-17 0,18 17 15,-35 0-15,-1 0 16</inkml:trace>
  <inkml:trace contextRef="#ctx0" brushRef="#br0" timeOffset="208386.83">15152 16298 0,'0'0'0,"0"-17"0,-18 17 32,18 17-32,0 19 15,0-1-15,0 35 16,18 1 0,-18-53-16,35 35 15,-17-36-15,35 18 16,-36-35-16,1 0 0,0 0 15,-1 0-15,1-35 16</inkml:trace>
  <inkml:trace contextRef="#ctx0" brushRef="#br0" timeOffset="208593.37">15416 16457 0,'0'0'0,"18"0"16,0 0-16,17 0 15,0 0 1,1 0-16,-19 0 0,1 0 16,-1-18-16,19 18 15</inkml:trace>
  <inkml:trace contextRef="#ctx0" brushRef="#br0" timeOffset="208794.91">15716 16316 0,'0'53'15,"0"-106"-15,0 141 0,0-53 0,18-17 16,0 17-16,-18-17 16,35 17-16</inkml:trace>
  <inkml:trace contextRef="#ctx0" brushRef="#br0" timeOffset="209116.53">15857 16228 0,'0'17'15,"0"-34"-15,18 34 0,0 1 0,35 17 16,-18-35-16,0 18 15,0 0-15,1-1 0,17 19 16,-36-36-16,1 17 16,-18 1-16,0 17 15,-35 0 1,17 1-16,-17-19 0,-1 1 0,19 0 16,-36 17-1,35-18-15,-17 19 16,35-19-16</inkml:trace>
  <inkml:trace contextRef="#ctx0" brushRef="#br0" timeOffset="209538.71">16563 16863 0,'0'0'15,"18"0"-15,52-18 16,-35 18-1,71-17-15,-53-1 16,35 18-16,-52 0 16,-19 0-16,1 0 0</inkml:trace>
  <inkml:trace contextRef="#ctx0" brushRef="#br0" timeOffset="209699.48">16792 16704 0,'0'0'0,"0"88"0,0-35 15,0-18-15,36 36 16,-19-36-16,-17 1 0,18-36 16</inkml:trace>
  <inkml:trace contextRef="#ctx0" brushRef="#br0" timeOffset="210578.45">17498 16510 0,'0'-35'16,"0"52"15,17 54-15,-17-18-16,18 70 16,-18-70-16,18 71 15,-1-71-15,19 17 16,-19-52-16,1-1 15,0 1-15,-1-18 0,1 0 16,17-35-16,-17 17 16,-1-17-1,1 17-15,0 18 16,17 18-16,18 0 16,-18-1-1,0-17-15,1 18 0,34-18 16,-17-18-16,-18 1 15,-17-1-15,0 0 0,-18-17 16,0-36-16,-36 19 16,-16-19-16,16 18 15,-17-18 1,36 54-16,-19-18 16</inkml:trace>
  <inkml:trace contextRef="#ctx0" brushRef="#br0" timeOffset="210950.94">18362 16898 0,'-18'18'16,"36"-36"-16,-53 53 0,35 18 15,0-35 1,17 0-16,1-1 15,17 1-15,-17-18 0,0 0 16,17 0-16,-17-18 16,-18-17-16,0 17 15,-18-35 1,18 36-16,-18 17 16,18-18-16,0 36 15,18 17 1,0-17-16,-1-1 15,36 19 1,-18-19-16,-17 1 0,0-1 16,17-17-16,-35-17 31,-18-18-15</inkml:trace>
  <inkml:trace contextRef="#ctx0" brushRef="#br0" timeOffset="211062.73">18715 16951 0,'0'0'16,"35"35"-16,-17-35 16,-1 18-16,1 0 0,0-18 15,-1 17-15,19-17 16,-19 0-16</inkml:trace>
  <inkml:trace contextRef="#ctx0" brushRef="#br0" timeOffset="211197.09">18856 16933 0,'0'0'16,"-18"36"-16,1-19 0,-1 1 0,0 0 15,1-1-15,17 1 16</inkml:trace>
  <inkml:trace contextRef="#ctx0" brushRef="#br0" timeOffset="211679.37">19191 16633 0,'0'18'16,"35"35"-1,-17-35 1,17 17-16,1 0 0,52 36 15,-53-36-15,71 36 16,-71-54-16,0 1 16,18 17-16,-35-17 15,-18-1-15</inkml:trace>
  <inkml:trace contextRef="#ctx0" brushRef="#br0" timeOffset="211869.87">19526 16757 0,'0'0'15,"-35"18"-15,17-1 0,1 36 16,-19-18-16,1 18 0,-18 36 16,36-54-16,-19 0 15,19-17-15,17 17 0,-18-35 0,36 0 16</inkml:trace>
  <inkml:trace contextRef="#ctx0" brushRef="#br0" timeOffset="212447.91">19932 16016 0,'-18'0'15,"1"0"1,-1 18-16,-17 17 16,-1-17-16,1-1 15,18 1-15,-19 0 0,1 17 16,17 0-16,18 18 15,0-35-15,36-1 16,17 36 0,-18-35-16,0 0 0,0-1 0,36 1 15,-53-1-15,17-17 16,-17 18 0</inkml:trace>
  <inkml:trace contextRef="#ctx0" brushRef="#br0" timeOffset="212675.67">20020 16228 0,'18'0'15,"-1"0"-15,36 0 16,-35 0-16,53 0 15,-36 0-15,18 0 16,-18 0-16,-17 0 16,-36 0-1,0 0-15</inkml:trace>
  <inkml:trace contextRef="#ctx0" brushRef="#br0" timeOffset="212915.42">20179 16069 0,'0'0'0,"0"18"15,-18 17 1,1-17-16,17 17 0,0 18 16,0-18-16,35 18 15,-17-35-15,34 17 16,-34-35-16,17 18 15,-17-18-15,0 0 0,17 0 16,-17 0 0,-18-18-1</inkml:trace>
  <inkml:trace contextRef="#ctx0" brushRef="#br0" timeOffset="213248.92">20408 15998 0,'0'0'16,"0"-17"0,0 34-16,18 19 15,17-1 1,0-17-16,18 17 15,-17-17-15,-1-18 0,-17 17 16,-1 1-16,1-18 0,-1 18 16,-17 17-1,0-18-15,0 1 0,-35 17 16,18-17-16,-1 17 16,0-17-16,1 0 15,-1-1-15,0 1 16,1-1-16,-1-17 15</inkml:trace>
  <inkml:trace contextRef="#ctx0" brushRef="#br0" timeOffset="213615.89">21167 16598 0,'-18'0'16,"36"18"-1,35-1-15,0-17 16,-18 18-16,18-18 16,0 18-16,0-18 0,-1 0 0,19 0 15,-36 0 1,-17 0-16,-18-18 0</inkml:trace>
  <inkml:trace contextRef="#ctx0" brushRef="#br0" timeOffset="213771.81">21484 16545 0,'0'106'16,"0"-212"-16,0 247 0,0-88 0,18 36 15,-18-37-15,17-16 0,1-1 16</inkml:trace>
  <inkml:trace contextRef="#ctx0" brushRef="#br0" timeOffset="214366.89">22137 16228 0,'0'53'16,"17"0"-16,-17 88 16,18-53-16,-18 53 15,0-70-15,18 34 16,-18-69 0,0-19-16,0 1 0,17-18 0,-17-18 15,36-35 1,-19 18-16,1 0 0,35 0 15,-36 17 1,19 18-16,-19 18 0,19-1 16,-19 1-16,1 17 0,-18 36 15,0-54-15,0 1 16,-18 0-16,18-1 16,-17-17-16,-36 18 15,35-18-15,0-18 16,1 1-16</inkml:trace>
  <inkml:trace contextRef="#ctx0" brushRef="#br0" timeOffset="214693.26">22772 16828 0,'-18'0'0,"1"0"16,-19 52-1,19-34-15,-19 35 16,36-35-16,0 17 16,0-17-16,18-18 0,0 17 15,-1-17-15,19 0 0,-1-17 16,0-1-16,-17-17 16,-18 17-16,17 0 15,-34-17-15,17 17 16,0 1-16,-18-1 15,0 18-15,18 18 0,0 17 16,0-17-16,18-1 16,0 19-1,-1-19-15,1 1 0,17 0 16,-17-18-16</inkml:trace>
  <inkml:trace contextRef="#ctx0" brushRef="#br0" timeOffset="-214540.75">22878 16210 0,'0'0'15,"53"88"-15,-1-35 0,72 71 16,-71-54-16,88 36 15,-106-35-15,36 52 16,-54-70-16,-17 71 16,-17-89-1,-36 53-15,18-53 16,17 1-16,-53-1 16,36-18-16</inkml:trace>
  <inkml:trace contextRef="#ctx0" brushRef="#br0" timeOffset="-212644.44">8273 18027 0,'-18'0'15,"0"0"-15,1 53 16,17-18-16,0 18 16,0 0-16,0 0 0,35 35 15,-17-35-15,52 18 16,-35-54-1,54 1-15,-54-18 16,0 0-16,1-53 16,-19 35-16,1-70 15,-18 53-15,-18 0 0,1-18 16,17 35 0,0 53-1,0 1-15,35 69 16,-18-34-16,1-18 15,0 17-15,-1 1 0,1-18 0,-18 35 16,0-35-16,-18-35 16,1 17-16,-1-17 15,0-18-15,-34 0 16,34-18-16,-35-53 16,35 36-16,1 0 0,17-18 15,-18 0-15,0-18 0</inkml:trace>
  <inkml:trace contextRef="#ctx0" brushRef="#br0" timeOffset="-212325.59">8255 17692 0,'0'0'0,"18"0"0,-1-35 16,19 17-1,-1-35 1,-18 35-16,1 1 0,0-1 0,-1 0 16,-17 1-16,18-1 15,0 18-15,-1 35 16,1 54-1,17-19-15,1 18 16,-1-52-16,35 34 16,-34-35-16,-19-17 15</inkml:trace>
  <inkml:trace contextRef="#ctx0" brushRef="#br0" timeOffset="-211505.72">9172 17551 0,'0'17'16,"0"1"-16,-35 17 16,35-17-16,-53 17 15,35-17-15,-35 17 16,36 0-1,-1-17-15,1 0 0,-1-1 16,18 1-16,18 17 16,-18 0-16,52 1 15,-34-19 1,17 1-16,1 0 0,-19-1 16,1 1-16,0 0 0,17-1 15,-35 1-15,0 0 16</inkml:trace>
  <inkml:trace contextRef="#ctx0" brushRef="#br0" timeOffset="-211310.7">9260 17851 0,'18'17'0,"17"-17"16,18 0-16,-17-17 16,16 17-1,-16 0-15,-19-18 0</inkml:trace>
  <inkml:trace contextRef="#ctx0" brushRef="#br0" timeOffset="-211109.13">9402 17674 0,'0'18'0,"0"17"16,-18 0-16,18 18 16,18-17-16,-1 16 15,1-34-15,-1 0 16,36 17-16,-17-35 15,-19 18-15,1-18 0,0 0 16</inkml:trace>
  <inkml:trace contextRef="#ctx0" brushRef="#br0" timeOffset="-210831.59">9578 17639 0,'0'0'0,"-18"-18"16,18 1-16,18 34 15,0 19 1,17-19-16,0 18 0,0-17 16,36 35-16,0 0 15,-36-35-15,-18-1 16,1 1-16,-18 17 16,0-17-16,-35 17 15,17-17-15,-17-1 16,17 1-16,-52 35 15,34-18-15,19-17 16,-1-1-16,36-17 16</inkml:trace>
  <inkml:trace contextRef="#ctx0" brushRef="#br0" timeOffset="-210492.17">10813 18045 0,'0'0'16,"17"0"-16,19 17 0,-19-17 15,71 0-15,-52 0 16,-1-17-16,18 17 0,-18 0 15,-17 0 1</inkml:trace>
  <inkml:trace contextRef="#ctx0" brushRef="#br0" timeOffset="-210365.48">10954 18344 0,'53'18'16,"-106"-36"-16,141 18 0,-53 0 0,53-35 15,-35 18-15</inkml:trace>
  <inkml:trace contextRef="#ctx0" brushRef="#br0" timeOffset="-209686.29">11994 18239 0,'0'0'0,"-17"0"16,-1-18 0,1 18-1,-1 0-15,-17 0 16,17 0-16,-35 18 15,35 17-15,-17 18 16,35-36-16,-17 54 16,17-36-16,35 18 15,0-35-15,18-18 16,0 0-16,17-18 16,-52 1-1,17-1-15,-17-17 16,0 17-16,-18-17 0,-18-1 15,18 19 1,0 34-16,18 36 16,-1 0-16,36 53 15,-18-53 1,36 53-16,-53-53 16,-1 0-16,1-18 15,-18 0-15,0-17 0,-53 52 16,18-52-16,-71 17 15,53-35-15,0 0 16,0-17-16,-35-36 16,53 18-16,-1-1 0,1 19 15,18-19-15,-1 1 16</inkml:trace>
  <inkml:trace contextRef="#ctx0" brushRef="#br0" timeOffset="-207605.38">12665 17815 0,'-18'0'16,"36"0"-16,-36-17 0,0 17 15,18 17-15,-17 19 16,17 87-16,0-35 16,0 0-16,17 18 0,1 71 15,0-89-15,52 35 16,-34-87-1,-1 17-15,18-36 0,-18 1 16,18-18-16</inkml:trace>
  <inkml:trace contextRef="#ctx0" brushRef="#br0" timeOffset="-207171.28">13159 18203 0,'0'0'0,"-18"53"16,18 0-16,0 0 0,35 53 15,1-53-15,-19-18 16,18 0-16,18 36 16,-17-53-16,-1-18 0,18 0 15,-36 0 1,1-18-16,-18-35 15,0 18-15,0-18 16,0 18-16,0-18 16,0 35-16,18 36 15,17-1-15,-17 19 16,17-19-16,0 18 16,1 1-16,16-1 15,-16-17-15,-1-18 0,-17 0 16,-1 0-16,1-36 15,-18 1-15,0 0 16,0-18-16,-18 0 0,-17-53 16,17 53-16,1-17 15,-19 17-15,1-53 16,35 53-16,-17 35 16</inkml:trace>
  <inkml:trace contextRef="#ctx0" brushRef="#br0" timeOffset="-206589.19">14041 18468 0,'0'0'0,"-18"0"16,36 0-1,-18 53 1,17-36-16,-17 1 16,18 35-16,-1-35 15,1-1-15,0-17 16,-1-17 0,-17-1-16,18 0 15,-18 1-15,0-19 0,0 19 16,0-18-16,0 52 15,35 36 1,-17-18-16,17 36 16,-17-36-1,0 1-15,-1-19 0,1 36 16,-18-35-16,0-1 16,-18 1-16,-17-18 15,17 0-15,-17 0 16,-18-18-16,18 18 15,17-17-15,-35-19 16,36 19-16,34-1 16</inkml:trace>
  <inkml:trace contextRef="#ctx0" brushRef="#br0" timeOffset="-206265.93">14393 18556 0,'0'0'16,"-17"0"-16,-1 0 0,0 18 16,18-1-1,18 19-15,0-19 16,-1 1 0,1-18-16,-18-18 46,0 1-30,18 17 0,-1 17-1,19 1 1,-19-18-16,1 0 16,-1 0-16,1 0 15,-18-18 1</inkml:trace>
  <inkml:trace contextRef="#ctx0" brushRef="#br0" timeOffset="-205359.8">15222 18256 0,'-17'-35'16,"-1"35"-16,18-18 15,-35-17 1,17 35-16,1-18 15,-1 18-15,-17 0 0,-18 18 16,35 0-16,-17 52 16,17-34-16,18-1 0,0-18 15,0 19-15,18-1 16,-1-17-16,36 17 16,0-35-16,-17 0 0,-1-18 15,18 1-15,-36-1 16,1-17-16,-18 17 15,0 0-15,0-17 0,-18-18 16,18 36-16,-17-1 16,17 36-1,53 52 1,-36-35-16,19 1 0,-1 17 16,-18-18-16,54 18 15,-36-18-15,-17-17 16,0-1-16,-1-17 15,-34-17 1</inkml:trace>
  <inkml:trace contextRef="#ctx0" brushRef="#br0" timeOffset="-205032.08">15540 17674 0,'35'-35'16,"-70"70"-16,88-70 0,-36 17 0,-17 36 16,-35 17-1,18 0-15,-19 1 16,19-19-16,-1 19 0,-17-19 15,35 1-15,-36 35 16,36-36-16,18 19 16,-18-19-16,35 1 0,18 17 15,-35-17 1,17-18-16,36 18 16,-54-18-16,1 0 0</inkml:trace>
  <inkml:trace contextRef="#ctx0" brushRef="#br0" timeOffset="-204813.99">15734 17815 0,'18'18'16,"-1"-18"-1,18 0-15,18 0 16,18-35-16,-53 35 16,17-18-16,-18 0 15,-34 18 1</inkml:trace>
  <inkml:trace contextRef="#ctx0" brushRef="#br0" timeOffset="-204596.92">15875 17674 0,'0'0'0,"0"53"15,-18-35-15,18 52 16,0-34 0,0-1-16,0 0 0,18 0 15,0-17-15,17 17 16,-17-17-16,34-18 15,-34 0-15,0-18 16,-1 18-16</inkml:trace>
  <inkml:trace contextRef="#ctx0" brushRef="#br0" timeOffset="-204286.09">16069 17639 0,'0'18'16,"0"-1"-1,35 18-15,1-17 16,-1 0-16,-17-1 0,17 1 16,18 17-1,-36-17-15,19 0 16,-36-1-16,17 1 15,-34-1-15,-1 1 16,-17 0-16,17 17 16,-35 18-1,36-35-15,-19 35 16,36-18-16,0-18 0,0 1 16,18-18-1</inkml:trace>
  <inkml:trace contextRef="#ctx0" brushRef="#br0" timeOffset="-203863.45">16880 18080 0,'0'18'16,"0"-36"-16,18 36 0,17-18 0,54-18 15,-37 18 1,1-18-16,0 18 0,-17-17 0,34-1 15,-52 18-15</inkml:trace>
  <inkml:trace contextRef="#ctx0" brushRef="#br0" timeOffset="-203708.53">17145 17956 0,'0'89'15,"0"-178"-15,0 231 0,18-107 0,-18 18 16,17-18-16,1-17 0,0 17 16,17-17-16</inkml:trace>
  <inkml:trace contextRef="#ctx0" brushRef="#br0" timeOffset="-203045.77">17762 17727 0,'0'0'0,"0"-18"16,18 36-1,-18 17-15,18 54 16,-1-37-16,1 19 16,0 17-16,-1 36 15,1-54-15,-1-17 0,1-18 16,0 36-1,-1-53-15,1-18 16,-18-18 0,0-35-16,0 18 15,18-36 1,17 54-16,18-1 16,-35 18-16,17 0 0,0 18 15,-17-1-15,-1 1 0,19 35 16,-36-18-16,-36 0 15,19-17 1,-19 0-16,-16-1 0,16-17 16,-17 0-16,18 0 0,0 0 15,-18-35-15,35 35 16,18-18-16,18 1 16</inkml:trace>
  <inkml:trace contextRef="#ctx0" brushRef="#br0" timeOffset="-202318.04">18468 18274 0,'-18'0'15,"1"53"1,17 0 0,17-18-16,1 18 15,0-53-15,-1 18 16,18-18 0,-17 0-16,-18-18 0,18 18 15,-18-18-15,0-17 16,0 17-16,0 1 15,0-1-15,0 36 16,17 35 0,1-18-16,-18 0 15,35 53 1,-35-52-16,18 34 16,-18-52-16,-18 17 15,1-17-15,-36-18 16,35 0-16,-35 0 15,18-18-15,-18 1 16,35-1-16,-17-35 16,35 35-16,0-17 15,18 17-15</inkml:trace>
  <inkml:trace contextRef="#ctx0" brushRef="#br0" timeOffset="-201738.95">18856 17709 0,'0'0'16,"-18"0"-16,1 0 0,17 18 31,17 0 0,-17-1-31,0 1 16,0 0-16,0-1 15,0 1 1,18-18 0,-18 18 15,18-18-31,-18 17 16,17-17 15,-17 18-16,0-1-15,18 1 16,0 17-16,-1 1 0,1-1 16,17 18-16,-17 0 0,17 0 15,0 53 1,-17-54-16,0 19 0,-1-18 0,-17 0 16,-17 0-16,-19 53 15,1-53 1,0-1-16,-53 54 0,52-70 15,-17-19-15,18 1 0</inkml:trace>
  <inkml:trace contextRef="#ctx0" brushRef="#br0" timeOffset="-179027.1">6244 6103 0,'0'-18'16,"0"1"-1,0-1 1,0 1-1,0-1 1,-17 18-16,-1-18 16,0 18-16,-35 0 15,36-17-15,-1 17 0,-52-18 16,34 0-16,-52 1 16,35 17-16,18-18 15,-89 18 1,71 0-16,-88 18 15,71 17-15,-1 0 0,-70 53 16,71-35-16,-72 53 16,90-53-16,-1 18 15,-18-1-15,36-17 16,-18 18-16,18-1 0,-36 71 16,53-70-16,18-18 15,0 70-15,0-70 16,71 71-16,-36-71 15,106 35-15,-52-53 16,16 0-16,1-17 16,0 17-16,18-17 0,17 0 15,123 17-15,-140-35 16,-1 0-16,-17 0 0,0 0 16,53-53-16,-89 18 15,1-1-15,17-87 16,-53 52-16,-17 1 15,-1-18-15,-17-1 0,-17-16 16,-1-1-16,1 0 0,-107-141 16,53 123-16,-34 19 15,-107-54-15,106 106 16,-88 18 0,124 35-16,-89 53 15,88-18-15</inkml:trace>
  <inkml:trace contextRef="#ctx0" brushRef="#br0" timeOffset="-175796.92">9737 10530 0,'17'0'0,"-17"-17"15,0-1-15,0 1 16,0-1 0,0 0-16,-17 1 15,-1-1-15,0 18 16,-17-18-16,17 18 16,-34-35-16,16 35 15,-17-18-15,-35 1 16,35 17-16,0 0 15,-17 17-15,-71 1 16,70 17-16,1-17 0,-107 53 16,107-19-16,-71 19 15,88-36-15,0 18 16,0-18-16,0 18 16,18 0-16,-36 53 15,53-53-15,1 0 0,17 70 16,17-70-16,36 0 15,0 18-15,88 52 16,-35-52-16,0-1 0,0-17 16,17-17-16,124 34 15,-123-70-15,17 18 0,-18-36 16,124-17 0,-123 0-16,-18-18 0,-18 0 15,0 0-15,-18-18 0,1 18 16,0-88-16,-54-17 15,-70-19 1,18 71-16,-106-70 16,70 123-16,-34 0 15,16 0-15,-122 36 16,105 17-16,18 0 0,17 17 16</inkml:trace>
  <inkml:trace contextRef="#ctx0" brushRef="#br0" timeOffset="-174472.38">11624 5450 0,'0'-35'16,"0"18"-16,0-1 0,0 0 15,-18 1-15,-17-19 16,17 19 0,-17 17-16,0-18 0,-71 18 15,36 0-15,-1 0 16,-17 18-16,0-1 0,-18 1 16,-71 53-1,89-19-15,0-16 0,17 34 16,-17-17-16,-53 106 15,88-71-15,18-17 0,17-1 16,18 18-16,18 71 16,17-88-16,18-1 15,0 1-15,18-18 0,87 70 16,-52-87-16,0-1 16,0 0-16,17-17 0,124-1 15,-123-17 1,-1-17-16,-17-1 15,0-17-15,-36-18 0,1 18 0,0-18 16,17-71-16,-53 71 16,0-70-16,-35 35 15,0 17-15,-17-17 0,-54-106 16,-17 17 0,17 107-16,18 17 15,1 0-15,-37-35 16,36 53-16,0 17 0,1 0 15,16 18-15,-34 0 16,52 0-16,0 18 0</inkml:trace>
  <inkml:trace contextRef="#ctx0" brushRef="#br0" timeOffset="-173627.63">10178 2505 0,'0'0'16,"-18"-36"-16,-17 19 0,17-1 0,-70-35 16,35 36-1,-70-1-15,52 18 16,-17 0-16,0 0 0,-124 35 16,106-17-1,0 17-15,-88 36 0,106-36 16,0 18-16,-36 35 15,89-35-15,0 18 16,17 87-16,18-87 16,35 17-16,18 0 0,71 89 15,70-36 1,-88-71-16,17-34 16,1 17-16,17-36 0,141 18 15,-141-35-15,0 0 16,0-17-16,106-54 15,-141 18-15,-18 0 0,0 1 16,18-72 0,-88-17-16,-18 53 15,-35 0-15,-36-1 0,-88-105 16,54 88-16,-19 36 16,1-1-16,-124-34 15,123 87-15,-105 0 16,123 36-16,18 17 15</inkml:trace>
  <inkml:trace contextRef="#ctx0" brushRef="#br0" timeOffset="-170751.38">13582 10407 0,'0'-18'16,"-18"18"15,1-17-31,-1 17 16,0-18-16,1 18 15,-19 0-15,-16-18 0,-54 18 16,35 0-16,-88 0 16,71 0-16,-71 36 15,71-1-15,18 0 16,-89 36-16,88-18 16,-17-18-16,18 18 0,-1 0 15,1-18-15,-54 71 16,89-53-16,0 0 15,17 0-15,0 0 0,18 52 16,18-34-16,0-18 16,17 0-16,35 0 0,71 53 15,-52-54 1,17-16-16,-1-1 0,1 0 16,18-17-16,105 17 15,-106-17-15,89-18 16,-88-18-16,87-17 15,-105 0-15,-18-1 16,-17 1-16,-1 0 0,19-53 16,-72 35-16,1-71 15,-18 54-15,-35-107 16,-1 89-16,-34 0 16,17 0-16,-106-53 15,71 70-15,0 36 16,-18 0-16,18 17 0,-18 0 15</inkml:trace>
  <inkml:trace contextRef="#ctx0" brushRef="#br0" timeOffset="-166662.36">14870 5486 0,'-142'35'15,"72"-17"-15,-18 17 16,-71 0-16,88 0 15,-70 36 1,71-36-16,-54 71 16,89-53-16,-18 18 0,18-1 15,17 1-15,1-1 0,17 1 16,35 88-16,0-89 16,18 1-16,18-1 0,-1 1 15,89 35 1,-53-53-16,88-1 15,-71-16-15,-17-36 0,0 0 16,0 0-16,0 0 0,88-53 16,-106 18-16,53-36 15,-71 18 1,19-17-16,-54 17 16,0 17-16,-17 1 0,-1-36 15,-17 19-15,0 16 16,-17-70-16,17 36 15,-18-1-15,18-17 0,-53-53 16,36 88 0,-36-35-16,17 70 15,-16 1-15,16-1 16,1 18-16,-18 0 0,18 0 0,-1 0 16,1 0-16</inkml:trace>
  <inkml:trace contextRef="#ctx0" brushRef="#br0" timeOffset="-165913.88">13388 2452 0,'0'0'15,"-124"-18"-15,36 18 0,0 0 16,0 18-16,0-1 0,-1 19 16,-69 34-1,87-17-15,1 0 0,-1 18 16,1 105-16,52-70 15,18-18-15,88 124 16,-17-124-16,-1 0 0,36-17 16,-18-1-16,18 1 15,18-36-15,17 0 0,141 1 16,-141-36-16,141-53 16,-158 0-16,-1-18 15,-17 1-15,-35-1 16,-1 1-16,-35-1 0,1-88 15,-54 53-15,-53-88 16,1 89-16,-18 16 16,-18 1-16,0 18 15,0 17-15,0 17 0,1 19 0,-1-1 16,0 18-16,-71 35 16,107 1-16</inkml:trace>
  <inkml:trace contextRef="#ctx0" brushRef="#br0" timeOffset="-149018.31">9102 15857 0,'17'0'0,"-17"-17"31,-17 17-15,-1-18 0,0 18-16,1 0 15,-36 0-15,0 0 16,18 0-16,-71 0 15,35 0-15,18 0 16,-17 0-16,-89 0 16,71 0-16,0 0 0,-106 18 15,105-18-15,-69 17 16,87-17-16,1 18 16,-1 0-16,18-1 15,0-17-15,0 18 0,0 0 0,-17-18 16,52 17-1,1-17-15,-1 0 16,18 18-16,0-1 16,18 1-16,-18 35 15,0-18-15,17 54 16,-17-54-16,18 88 16,-18-52-1,17-1-15,-17 1 0,18 105 16,0-87-16,-18 16 15,17-16-15,-17-1 16,0 18-16,18-18 0,-18 123 16,0-105-16,0-18 15,18 106-15,-18-105 16,17-19-16,-17 1 0,0-1 16,0-17-16,18 53 15,-18-71-15,0 54 16,18-54-16,-18-18 15,0 19-15,17-1 16,-17-17-16,0 17 16,0-17-16,0-1 0,18-17 15,-18 18-15,17-18 16,1 18 0,0-18-1,-18 17-15,17-17 0,1 0 16,0 0-16,-1 0 15,19 0-15,-19 0 16,18 0 0,-17 0-16,35 0 15,-18 0-15,1 0 16,-1 0-16,0 0 0,36 0 16,-36 0-16,36 0 15,-19 0-15,19 18 16,-18-18-16,0 0 15,-18 0-15,18 17 0,53-17 16,-53 0-16,35 18 16,-35-18-16,70 18 15,-70-18 1,0 0-16,0 0 0,53 17 16,-35-17-16,-19 0 15,1 0-15,71 0 16,-71 18-16,17-18 15,-17 0-15,18 0 0,-18 0 16,17 18-16,-17-1 0,71 1 16,-54 0-16,54-1 15,-71-17-15,17 18 16,36-18-16,-35 17 16,52-17-16,-70 18 15,17-18-15,54 0 16,-54 0-16,72 0 15,-89 0-15,17 18 16,1-18-16,-1 0 0,-17 0 16,88 0-16,-70 0 15,-1 0-15,71 17 16,-70-17-16,0 0 16,-1 0-16,1 0 0,70 0 15,-71 0-15,1 0 16,17 0-16,-17 0 0,-1 0 15,1 0-15,70 0 16,-53 0-16,-17 0 16,70 0-16,-53-17 15,-18 17-15,1 0 0,0 0 16,-1 0-16,71 0 16,-53 0-16,54 0 15,-72 0-15,1 0 0,70-18 16,-71 18-1,19 0-15,52 0 16,-71 0-16,1 0 0,70 0 16,-71-18-16,72 18 15,-90 0-15,90 0 16,-72 0 0,71 0-16,-70 0 15,-1 0-15,1-17 0,-1 17 16,1 0-16,70 0 15,-70-18-15,-1 18 0,71 0 16,-52 0 0,-19 0-16,1-17 0,-1 17 15,1 0-15,87 0 16,-87 0-16,88-18 16,-89 18-16,89 0 15,-88 0-15,17-18 16,-18 18-16,1 0 0,70 0 15,-70 0-15,70 0 16,-71 0-16,1 0 16,-1 0-16,72 0 15,-72 0-15,89 0 16,-89 0-16,19 0 16,-19 0-16,1 0 0,87 0 15,-69 0 1,-19 0-16,18 0 0,-17 0 0,17 0 15,-17 0-15,87 0 16,-87 0-16,17 0 16,53 0-16,-53 0 15,-17 0-15,0 0 16,17 0-16,-18 0 0,19 0 0,69 0 16,-70 0-16,-17 0 15,17 0-15,18 0 16,-18-17-16,106 17 15,-88-18-15,106 18 16,-89-18-16,-17 18 0,18 0 16,-19 0-16,19-17 0,-18 17 15,123 0 1,-123 0-16,0 0 0,105 0 16,-105 0-16,-18 0 15,18 0-15,-18 0 0,1 0 16,105 0-16,-106 0 15,71 0 1,-71 0-16,53 0 16,-71 17-16,1-17 15,-18 0-15,17 0 0,-17 0 16,0 0-16,0 0 0,35 0 16,-52 0-16,-19-17 15,19 17-15,-1 0 16,-17-18-16,-1 18 15,-17-18-15,0 1 0,0-36 16,0 18-16,0-1 16,-17-52-1,-1 35-15,18-17 0,-18-89 16,18 71-16,-17-18 16,17 18-16,-18-18 0,0 0 15,1-106-15,-1 107 16,0 16-16,18 1 15,-17 0-15,17 0 0,-18-106 16,18 70-16,0 18 16,0-105-16,-18 123 15,18-1-15,18 19 16,-18-1-16,0 18 0,0-53 16,0 71-16,0-18 15,0 18-15,-18 17 16,18 1-1,-17 17-15,-1-18 16,1 18 0,-1 0-16,0 0 15,-17 0 1,0 0-16,-1 0 0,-34 18 16,35-18-16,-18 0 15,0 0-15,18 0 16,-18 0-16,0 0 0,-53 0 15,53 17-15,-18-17 16,-52 0-16,52 0 16,-52 18-1,52-18-15,-17 0 0,-53 18 16,70-18-16,-105 0 16,106 0-16,-107 17 15,89-17-15,-88 0 16,87 0-16,-105 0 15,106 0-15,-106-17 16,88 17-16,18 0 16,-106 0-1,88 0-15,0-18 0,1 18 16,-1 0-16,0 0 0,0 0 16,0 18-16,-17-18 0,-1 0 15,-105 17-15,123-17 16,-123 18-1,105-18-15,-105 18 16,106-18-16,17 17 16,-18-17-16,18 0 0,-123 35 15,123-35-15,-105 18 16,105-18-16,0 0 0,18 0 16,-89 18-1,89-18-15,-88 0 16,105 0-16,-17 0 0,0 0 15,17 0-15,-17 0 0,0 0 16,-88 17 0,87-17-16,1 0 0,-71 18 15,71-18-15,0 0 16,17 0-16,-17 0 0,-71 18 16,89-18-16,-18 0 15,-71 17-15,71 1 16,-71 0-1,71-18-15,-89 35 16,107-35-16,-89 18 16,71-1-16,17-17 15,18 18-15,-17-18 0,-1 0 0,18 0 16,-70 17 0,52-17-16,19 18 0,-1-18 15,0 18-15,-71-18 16,71 0-16,-53 0 15,54 17-15,-1-17 0,0 0 16,0 0-16,0 0 0,-53 0 16,53 0-1,-70 0-15,70 0 16,-71 0-16,71 0 16,-17 0-16,17-17 0,-18 17 15,-52 0 1,52-18-16,18 18 0,-88-18 15,71 1-15,-1 17 16,1-18-16,-1 18 16,0-17-16,-17 17 0,18-18 0,-71 0 15,-18 1 1,88-1-16,1 0 16,-18 1-16,-71-19 15,71 19-15,-89-19 16,71 36-16,18-17 0,-18-1 15,1 1-15,-1 17 0,0-18 16,-18 18-16,-87-18 16,105 1-16,-123-1 15,123 0-15,0 18 16,0-17-16,-17 17 0,-107 0 16,124 0-1,-17 0-15,0 17 0,-1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41:37.3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5486 5115 0,'-18'0'15,"36"0"-15,-54 0 16,54 0 47,0 0-48,-1 0-15,1 0 16,0 0-16,-1 0 0,36-17 15,-35 17 1,35 0-16,-36 0 16,19 0-16,-1 0 15,0 0-15,0 0 0,36-18 16,-36 18-16,54 0 16,-37 0-16,37 0 15,-54 0-15,18 18 16,35-18-16,-53 0 15,18 17-15,53-17 16,-53 0-16,70-17 16,-70-1-16,0 18 0,0-18 15,53 1 1,-53 17-16,0 0 0,-18 0 16,71 0-16,-71 0 15,18 0-15,53 0 16,-53 0-16,53-18 15,-53 18-15,0 0 16,-1 0-16,37 0 16,-36 0-16,-18 0 0,53 0 15,-53 0-15,71 0 16,-71 0-16,71-18 16,-53 18-16,35-17 15,-52 17 1,34-18-16,-34 18 15,52 0-15,-53-17 16,36 17-16,-36 0 16,53 0-16,-53-18 15,53 18 1,-35 0-16,-17 0 0,34 0 16,-34 0-16,-1-18 15,0 18-15,0 0 0,1 0 16,52-17-16,-53 17 15,18 0 1,-18 0-16,18 0 16,-35 17-16,-1-17 0,36 0 15,-17 0-15,-1 0 16,18 0-16,-18 0 16,36 0-1,-36 0-15,0 18 0,1-18 16,-1 0-16,35 18 15,-34-18-15,-1 17 0,18 1 16,-18-18-16,18 0 16,-18 17-1,1-17-15,17 0 16,-18 0-16,-18 0 0,1 0 16,17 18-16,-17-18 0,17 0 15,1 0-15,-19 0 0,54 0 16,-36 0-16,36 0 15,-19 0 1,1 0-16,53 0 16,-53 0-16,53 0 15,-71 0-15,18 18 16,0-18-16,-18 17 0,36-17 16,-36 0-16,36 18 15,-54-18-15,54 0 16,-53 0-16,17 0 15,18 0-15,-18 0 16,-17 0-16,35 0 16,-18 0-16,35 0 15,-34 0-15,-1 0 16,0 0-16,53 0 16,-35 0-16,-17 0 0,70 0 15,-54 0-15,37 0 16,-36 0-16,-18 0 15,18 0-15,0 0 16,52 0-16,-52 0 16,0 0-16,0 0 15,0 0-15,35 18 16,-52-18-16,34 0 0,-52 17 16,-36-17-1,1-17-15</inkml:trace>
  <inkml:trace contextRef="#ctx0" brushRef="#br0" timeOffset="2907.85">19138 4551 0,'0'-18'16,"0"1"-1,-17-19-15,17 19 16,-18 17-16,-17-36 15,17 36-15,-17-17 16,-1 17-16,1 17 0,-35 19 16,34-1-16,-17 53 15,36-53-15,-1 18 16,18-17-16,18-1 0,17 35 16,0-52-16,36 0 15,-18-18-15,17-36 16,-34 19-16,-1-54 15,-17 54 1,-18-54-16,-18 36 16,0 17-16,1 0 0,17 1 15,-18 17-15,36 17 16,-18 19 0,53 34-16,-18-34 15,35 34-15,-34-52 16,34 35-16,-34-53 15,-19 17-15,-17 1 16</inkml:trace>
  <inkml:trace contextRef="#ctx0" brushRef="#br0" timeOffset="3336.05">19614 3775 0,'18'-18'16,"-36"36"-16,18-36 0,-35 36 15,-18 35 1,18-18-16,0 0 16,-1 0-16,19-17 0,-1 17 0,1-17 15,-1 0-15,18-1 0,18 19 16,-1-19-1,36 19-15,-18-1 16,1-18-16,-1 1 0,0 0 16,0 17-16,-17-35 15,-18 18-15,0-1 16</inkml:trace>
  <inkml:trace contextRef="#ctx0" brushRef="#br0" timeOffset="3576.18">19720 3986 0,'36'18'16,"-1"-18"-1,18 0-15,-18 0 16,0 0-16,-17 0 16,0-18-16</inkml:trace>
  <inkml:trace contextRef="#ctx0" brushRef="#br0" timeOffset="3806.8">19879 3810 0,'-18'18'31,"18"-1"-31,0 19 0,0 34 16,0-35-16,0 1 0,36 17 15,-19-36-15,1 19 16,0-19-1,-1 1-15,1-18 0,0 0 16,17-35-16</inkml:trace>
  <inkml:trace contextRef="#ctx0" brushRef="#br0" timeOffset="4093.77">20073 3757 0,'18'18'31,"-1"-18"-15,1 17-16,17 1 0,-17-18 0,52 35 16,-52-17-16,17 0 15,-17-1-15,0 1 0,-1-1 16,-17 1-1,0 0-15,0-1 0,-17-17 16,-19 53-16,19-35 16,-19 17-1,19-17-15,-1 17 0,18-17 16,-17 17-16</inkml:trace>
  <inkml:trace contextRef="#ctx0" brushRef="#br0" timeOffset="5155.51">20638 4498 0,'17'-18'31,"1"18"-15,-1 0-1,1 0-15,17-17 0,1 17 16,-19 0-16,1 0 15,0 0-15</inkml:trace>
  <inkml:trace contextRef="#ctx0" brushRef="#br0" timeOffset="5288.86">20726 4692 0,'53'-35'16,"-106"70"-16,123-70 0,-52 17 0,17 18 15,-17-18-15,-1 18 0</inkml:trace>
  <inkml:trace contextRef="#ctx0" brushRef="#br0" timeOffset="6061.02">21661 4498 0,'-36'-18'0,"19"1"16,17-1-16,-53 0 16,35 18-16,-35 0 15,18 18-15,17 0 16,-17 35-16,35-36 15,0 18-15,0 18 16,18-17-16,35-1 16,-18-17-16,18-18 15,-18 0-15,18-18 16,-53 0 0,18 1-16,-18-1 0,0-17 15,0 17-15,0 0 16,-18 18-16,18-17 0,0 34 15,0 19-15,35 70 16,-17-53-16,-1 17 16,19 1-16,34 52 15,-52-70-15,17-18 0,-17 53 16,-18-70-16,-18 17 16,1-17-1,-54-18-15,18 0 16,-70-18-16,70 1 15,-53-19-15,53 19 16,18-1-16,17 18 16,0-17-16,18-1 15</inkml:trace>
  <inkml:trace contextRef="#ctx0" brushRef="#br0" timeOffset="6411.95">22348 3828 0,'0'0'0,"-17"0"15,-18 0-15,17 17 16,-17 36 0,17 0-16,0 18 15,18-1-15,-17 89 16,17-71-16,0 89 16,35-89-16,-17-18 15,17-17-15,-17 0 0,34 35 16,-34-52-16,0-19 15,-1 1-15,-17 0 0</inkml:trace>
  <inkml:trace contextRef="#ctx0" brushRef="#br0" timeOffset="8781.73">22878 4180 0,'0'-17'16,"0"-1"0,0 1-1,-18 17 1,18-18-1,0 36 267,0 17-267,0 0-15,18 18 0,-18 0 16,0 53-16,17-53 16,1 52-16,17-69 15,0 17 1,-17-36-16,17 1 15,-17-18-15,17 0 16,-35-18-16,18-17 16,-18 0-16,0 17 15,0-17-15,0 0 0,0-1 16,0 19-16,18 17 16,-18 17-16,17-17 15,1 36-15,0-19 0,34 36 16,-16-35-16,52 17 15,-53-35-15,53 0 16,-52-18-16,-1-17 16,-17 17-1,-18-52-15,0 17 16,-53-35-16,17 35 16,-34-53-16,35 71 15,-1 0 1,19 17-16,-1 18 15,18 18-15,18-1 16</inkml:trace>
  <inkml:trace contextRef="#ctx0" brushRef="#br0" timeOffset="9442.89">23936 4639 0,'0'0'0,"0"-18"31,0 1-31,0-1 16,-18 18 0,18-18-16,-17 18 0,-36 0 15,35 18-15,-35 17 16,36-17-16,-1 17 16,18 1-16,0-1 15,18 0 1,-1-17-16,1-18 0,17 0 15,0 0-15,1 0 16,-36-18-16,17-17 16,1 0-1,-18 17-15,0-17 16,18 35 15,-1 35-15,1-17-16,0-1 15,-1 1-15,18 0 0,1-1 16,-19-17 0,1 0-16</inkml:trace>
  <inkml:trace contextRef="#ctx0" brushRef="#br0" timeOffset="11333.12">24465 4110 0,'18'0'31,"17"-18"-31,0 18 16,1 0-16,34 0 15,-52 0-15,35 0 16,-18 0-16,-17 0 16,-36 0 15</inkml:trace>
  <inkml:trace contextRef="#ctx0" brushRef="#br0" timeOffset="11756.67">24483 4075 0,'0'0'15,"17"0"-15,-17 17 16,0 1 15,0 0-31,0 34 16,0-34-16,18 88 15,-18-71 1,18 53 0,-1-52-16,-17 17 0,18 35 15,-18-35-15,18 17 16,-18-52-16,0 35 16,0-36-16,0 1 15,0 0-15,0-1 16,0 1-1,17 0-15,1-1 16,17-17 0,0 0-16,1 0 15,-1 0-15,0 0 0,18 0 16,18 0 0,-36 0-16,0 0 0,-17 0 15,0 18-15,-36-18 16</inkml:trace>
  <inkml:trace contextRef="#ctx0" brushRef="#br0" timeOffset="13659.22">25576 4498 0,'-35'0'15,"70"0"-15,-105 0 16,17 0-16,18 18 15,-1 17-15,19 0 16,17-17-16,-18 17 16,18 0-16,18 1 0,-18-19 0,35 36 15,0-35 1,18-1-16,-18 1 16,18-36-16,-35 1 15,0-1-15,-1 1 0,-17-1 16,0 0-16,0-17 15,0 17-15,0-17 0,0-18 16,0 35-16,0 1 16,18 52-1,17 18 1,-17-18-16,52 36 16,-52-36-1,53 18-15,-54-35 16,19-1-16,-19-17 15,-17 18-15</inkml:trace>
  <inkml:trace contextRef="#ctx0" brushRef="#br0" timeOffset="14230.73">26070 3845 0,'0'18'16,"-17"0"-1,-1-1-15,-17 18 16,17-17-16,0 0 16,-17 17-1,35-17-15,-17 17 16,17-17-16,0-1 0,0 1 15,0 0-15,17-1 0,1 18 16,-1-17-16,1 0 16,17-1-16,18 19 15,-35-19-15,0 1 16,-1-18-16,-17 18 0,18-18 16</inkml:trace>
  <inkml:trace contextRef="#ctx0" brushRef="#br0" timeOffset="14832.69">26194 4075 0,'-18'0'16,"36"0"265,-1 0-265,1 0-16,0 0 15,17-18 1,-17 18-16,-1 0 0,1 0 15,0 0-15,-1-18 16,1 18-16,-36 0 31,1 0-15</inkml:trace>
  <inkml:trace contextRef="#ctx0" brushRef="#br0" timeOffset="15104.53">26300 3845 0,'-18'0'16,"18"18"-16,18 17 15,-18-17-15,17 52 16,-17-52-16,0 17 15,0 1-15,18-19 0,-18 1 16,0 0-16,35-1 16,-35 1-16,18-18 0,-1 17 15,1-17 1,0 0-16,-1 0 16</inkml:trace>
  <inkml:trace contextRef="#ctx0" brushRef="#br0" timeOffset="15332.61">26564 4057 0,'18'0'15,"-1"-18"-15,19 18 0,-1-17 16,-17 17-16,-1 0 16,1 0-16,-18-18 31</inkml:trace>
  <inkml:trace contextRef="#ctx0" brushRef="#br0" timeOffset="15610.05">26882 3933 0,'0'18'0,"17"0"15,-17-1-15,0 19 16,0-19-16,0 19 16,0-1-16,18 0 15,-18-17 1,0-1 0,18-17-16</inkml:trace>
  <inkml:trace contextRef="#ctx0" brushRef="#br0" timeOffset="15920.87">27058 3810 0,'0'18'16,"18"-18"-16,17 17 15,-17 1-15,17 0 16,-17-1-16,34 1 16,-34-1-16,17 1 15,-17 0 1,-18-1-16,0 1 16,0 0-16,0-1 15,-35 19-15,35-19 16,-18 1-16,18 0 0,0-1 15,-18 18 1,1-17-16</inkml:trace>
  <inkml:trace contextRef="#ctx0" brushRef="#br0" timeOffset="16567.09">27393 4710 0,'0'0'0,"0"17"62,-17 1-46,17 0-16,-18-1 15,18 18-15,-18-17 0,-17 17 16,0-17-16,-1 17 16,1-35-16</inkml:trace>
  <inkml:trace contextRef="#ctx0" brushRef="#br0" timeOffset="19140.98">27887 4463 0,'18'17'16,"-1"1"-16,1 17 0,35 36 15,-18-54-15,36 36 16,-36-17 0,0-19-16,36 36 15,-53-35-15,-1-1 16,1-17-16,-18 18 0</inkml:trace>
  <inkml:trace contextRef="#ctx0" brushRef="#br0" timeOffset="19342">28258 4410 0,'0'0'15,"-36"53"-15,1-18 0,-18 53 16,18-35-16,17-18 16,-17 36-16,17-53 15,18-1-15,-17 1 16</inkml:trace>
  <inkml:trace contextRef="#ctx0" brushRef="#br0" timeOffset="19691.94">28575 3881 0,'0'0'0,"-18"17"32,-17 1-32,0-18 15,0 35 1,17-17-16,0 35 16,18-36-16,0 36 15,18-35-15,0 17 16,34 0-1,-34-17-15,0 0 0,35-1 16,-36 1 0,1 0-16</inkml:trace>
  <inkml:trace contextRef="#ctx0" brushRef="#br0" timeOffset="19896.93">28716 4057 0,'18'0'15,"17"0"1,-17 0-16,35 0 16,-18 0-16,-17 0 15,34 0 1,-34-18-16</inkml:trace>
  <inkml:trace contextRef="#ctx0" brushRef="#br0" timeOffset="20131.05">28822 3898 0,'0'0'0,"0"18"15,-18-1-15,18 1 16,0 35-16,18-35 16,-18 17-16,18 0 15,-1-17-15,1 0 16,35-1-16,-18 1 16,18-36-1,-35 1 1</inkml:trace>
  <inkml:trace contextRef="#ctx0" brushRef="#br0" timeOffset="20420.82">29087 3845 0,'17'0'31,"18"18"-15,-17-18-16,35 18 16,-35-1-16,35 18 15,-36-35-15,1 36 16,-18-19 0,0 19-16,-18-19 15,1 19 1,-1-19-16,0 1 15,1 17-15,-19 0 16,19-17-16,-1-18 0</inkml:trace>
  <inkml:trace contextRef="#ctx0" brushRef="#br0" timeOffset="21287.77">29651 3898 0,'0'0'15,"0"-17"-15,-18 17 16,36 0 0,0 0 15,17-18-31,-17 18 15,-1 0-15,1 0 0,-1 0 16,1 0 0,0 0-16,-1 0 15,-17 18 1,18-1-16,0 36 16,-1-35-16,1 70 15,-18-35-15,35 70 16,-35-52-16,18 70 15,-1-70-15,-17 52 16,0-70-16,0 0 16,-17 17-16,17-34 15,-18-19-15,18 19 0,-17-36 16,17 17-16,-18 1 16,0-18-16,1 0 0,-1-18 15,-17 18 1,-1-17-16,1-1 15,-18 0-15,36 18 16</inkml:trace>
  <inkml:trace contextRef="#ctx0" brushRef="#br0" timeOffset="21688.93">30727 4427 0,'35'0'0,"18"0"16,35-17-1,1-19 1,-54 36-16,18-17 16,-36 17-16,-17-18 0</inkml:trace>
  <inkml:trace contextRef="#ctx0" brushRef="#br0" timeOffset="21855.87">30974 4128 0,'0'0'16,"0"70"-16,18-35 0,-1 89 16,1-71-1,-18 0-15,17 0 0,1 35 16,0-53-16,-18 18 16</inkml:trace>
  <inkml:trace contextRef="#ctx0" brushRef="#br0" timeOffset="22488.05">31732 3810 0,'36'53'16,"-19"-18"-1,19 89-15,-19-54 16,18 71-16,-35-70 15,18 52 1,-18-70-16,0-17 0,0-1 16,0-18-16,-18 1 15,18-36 1,36-34-16,-1 16 16,36 1-16,-18 35 15,-1 0-15,37 53 16,-54-35-16,18 70 15,-53-71-15,0 36 16,-18-35-16,-35 17 16,18-35-16,0 0 15,-18 0-15,18 0 0,-54-17 16,54 17 0,0-18-16</inkml:trace>
  <inkml:trace contextRef="#ctx0" brushRef="#br0" timeOffset="22890.12">32597 4639 0,'17'-18'15,"-34"36"-15,34-53 0,-34 35 16,-1 17-16,-17 19 16,17-19-16,-17 54 15,35-36-15,0-17 16,0 17-16,0-17 16,35-1-16,-17-17 15,17 0-15,-17-17 16,-1-1-16,1 0 0,0-17 15,-1-18-15,-17 18 16,0 0 0,0 17-16,0 0 0,18 54 31,-18-19-31,18 36 16,-18-35-16,35 17 15,-18-17-15,1-1 16,0-17-16</inkml:trace>
  <inkml:trace contextRef="#ctx0" brushRef="#br0" timeOffset="23541.68">32949 3845 0,'0'0'0,"0"-17"16,-17 17-16,34 0 15,1 0 1,0 17-1,17 1-15,18 35 16,-35-18-16,34 53 16,-34-35-16,17 88 15,-17-70-15,17 70 16,-17-70 0,0 70-16,-18-71 15,0-17-15,-18 0 0,0-18 16,-35 54-16,0-54 15,-52 53 1,52-53-16</inkml:trace>
  <inkml:trace contextRef="#ctx0" brushRef="#br0" timeOffset="27410.95">22966 5186 0,'0'17'16,"17"-17"30,1 0-30,0 0-16,17 0 16,-17 18-16,-1-18 15,19 0-15,-1 0 0,53 0 16,-53 0-16,71 0 16,-53 0-16,53 0 15,-36 0-15,54 0 16,-53 0-16,70 0 15,-71 0-15,1 0 16,-1 0-16,71 0 16,-70 0-16,70 0 15,-70 0-15,-1 0 16,1 0-16,70 0 16,-71 0-16,72 0 15,-90 0-15,72 0 16,-54 0-16,72-18 15,-72 18-15,54-17 16,-54 17-16,71 0 16,-88 0-1,18 0-15,35 0 16,-36 0-16,-17 0 0,88 0 16,-70 0-16,70 0 15,-71 0-15,71 0 16,-88 0-16,89 0 15,-72 0 1,89 0-16,-71 17 16,0-17-16,0 0 0,1 0 15,87 0-15,-88 0 16,71 0 0,-89 0-16,89-17 15,-88 17-15,70 0 16,-71 0-16,89 0 15,-88 0-15,-1 0 0,19 0 16,-1 0-16,0 0 16,0 0-16,71 0 15,-71 0-15,-17 0 0,17 0 16,88 0-16,1 0 16,-72 0-16,-16 17 15,52 1 1,-88-18-16,-18 0 0,-17 0 15</inkml:trace>
  <inkml:trace contextRef="#ctx0" brushRef="#br0" timeOffset="50522.99">6279 3810 0,'0'-18'63,"0"1"-48,-17-1 1,-18 18-16,17-18 16,-70 18-16,35 0 15,-53 0 1,35 0-16,-70 18 15,71 0-15,-18-18 16,35 17-16,-18 1 0,18 0 16,18-1-16,0 1 0,17 0 15,0-1-15,1 18 0,17 1 16,0-19-16,0 36 16,0-35-16,17 17 15,1-17-15,-18 0 16,0-1-16,0 18 15,-18 1-15,18-1 0,-17 0 16,17 1-16,0 69 16,0-52-16,0 0 15,0 0-15,17 0 0,1 53 16,0-53-16,-1 35 16,1-35-16,-18-18 15,18 53 1,-1-52-16,1 17 15,-1-18-15,36 0 16,-17-17-16,-1-18 16,0 17-16,18-17 0,53 0 15,-53 0-15,70 18 16,-52-18-16,52 0 16,-52 18-16,70-1 15,-88-17-15,70 0 16,-52 0-16,-18 0 15,35-17 1,-17-19-16,-54 19 16,1-19-16,0 19 15,-18-54-15,0 36 16,0 0-16,-18-18 0,18-18 16,-18 18-16,1-35 0,-1-71 15,0 71-15,18-106 16,-17 88-1,-1 18-15,0 0 0,1 0 16,-1 0-16,1 17 0,-1-35 16,0 53-16,1 18 15,-19-18 1,19 35-16,-1 1 0,-17-1 16,-18 1-16,18 17 15,-18 0-15,17 17 16,-34 18-16</inkml:trace>
  <inkml:trace contextRef="#ctx0" brushRef="#br0" timeOffset="51797.04">11254 3739 0,'-18'-17'0,"-17"17"16,17 0-16,-70 0 15,17 0-15,-52 17 16,52-17-16,-70 18 16,71-18-16,-89 0 15,88 0-15,-52 0 16,70 0-16,-18 18 15,54-18-15,-1 17 16,18 1 0,0 17-16,0-17 15,18 17-15,-1-17 16,-17 17-16,18 0 16,-18 1-16,0 70 15,0-54-15,0 107 16,0-88-16,0 87 15,0-87-15,18 0 16,-1-1-16,1-17 0,17 53 16,-17-71-16,35 18 15,-36-35-15,19-1 16,-1 1-16,18-18 16,0-18-16,35 1 15,-17 17-15,-19 0 16,19 0-16,70 0 15,-70 0-15,17 0 16,0 0-16,-17 17 0,87-17 16,-87 0-16,-1 0 15,36 0-15,-70 0 16,-1 0-16,18 0 16,-36 0-16,-17-17 15,0-1-15,0 0 16,0-17-16,-17 18 15,17-19-15,-18-34 16,1 34-16,-1-69 16,18 34-16,-18 0 15,18 1-15,-17-124 16,-1 88-16,0-88 16,1 123-16,-1 19 0,-17-37 15,17 54-15,-17 0 16,0 17-16,17 1 0,-35-1 15,35 18 1,-35 0-16</inkml:trace>
  <inkml:trace contextRef="#ctx0" brushRef="#br0" timeOffset="55071.61">18803 7444 0,'0'-53'16,"0"106"-16,0-124 0,0 36 15,0 17-15,0 36 16,18 52-1,-18-17-15,0 0 16,0 0-16,0 18 16,0-18-16,17-1 0,1 1 15,0-17-15,17 17 16,0-53-16,0 17 16,1-17-16,-1-35 15,-17 17-15,-1-35 16,1 53-16,-18-17 15,18 17-15,-1 35 16,18 36 0,1-36-16,-19 0 15,19-17-15,-1 17 0,0-17 0,1-18 16,34 0 0,-35 0-16,-17-18 0,0-35 15,-18 18-15,-18 0 16,-17-36-16,-1 18 15,1 0-15,18 18 0,-19 0 16,1-18 0,17 53-16,36 17 15</inkml:trace>
  <inkml:trace contextRef="#ctx0" brushRef="#br0" timeOffset="55956.83">19897 7885 0,'-18'0'15,"0"0"1,1-18-16,-1 36 16,0-18-16,1 17 15,-1 1-15,1 0 0,17 17 16,-18 0-16,18-17 15,18-1-15,-1 1 16,1-18-16,17 0 16,-17 0-16,-1-18 15,1 1-15,-18-19 16,18 19-16,-18-1 16,0 1-16,0-1 0,-18 0 15,18 1-15,0 34 31,18 19-31,-18-1 16,35 18-16,-17-36 16,-1 1-16,36 17 15,-35-35-15,-1 0 16</inkml:trace>
  <inkml:trace contextRef="#ctx0" brushRef="#br0" timeOffset="56274.63">20161 7955 0,'-17'18'0,"34"-36"0,-34 53 16,-1 1-16,18-19 16,18 1-16,17 0 15,-17-18 1,-1 0-16,1-18 15,-1 0-15,1 1 16,-18-1-16,0 0 16,0 1-16,0 34 31,18 36-15,-1-35-16,19 35 15,-19-35-15,1-1 0,17 1 16,-17-18-1</inkml:trace>
  <inkml:trace contextRef="#ctx0" brushRef="#br0" timeOffset="57008.74">21431 7355 0,'-17'-17'16,"-1"17"-16,18 35 15,0 18-15,0 18 16,0 70-16,18-71 16,17 54-16,-17-71 15,52 0 1,-35-36-16,36-17 15,-53 0-15,34-53 16,-34 18-16,0-36 16,-18 36-16,0 0 15,0-18-15,0 71 16,17-1 0,1 36-1,35 18-15,-35-54 0,52 19 16,-35-19-16,36-17 15,-53-17-15,-1-1 16,-17-17 0,0-1-16,-17 1 0,-1 0 0,-17-18 15,17 18-15,-17-1 16,0-34-16,17 35 16,0 17-16,18 36 15,36 52 1</inkml:trace>
  <inkml:trace contextRef="#ctx0" brushRef="#br0" timeOffset="57480.63">22419 7902 0,'0'0'0,"0"-17"16,-18 17-16,18-18 16,-17 18-16,-1 0 15,0 0 1,1 18-16,-1 17 0,1 0 15,17-17 1,0-1-16,17 19 16,1-19-16,17-17 15,-17-17-15,-1 17 16,19-36-16,-36 19 16,17-1-1,-17 1-15,0-1 0,0 0 0,-17 18 16,34 0 15,1 18-15,0 0-16,-1-1 15,1 1-15,17 17 16,-17-35-16,-18 18 16,17-18-16</inkml:trace>
  <inkml:trace contextRef="#ctx0" brushRef="#br0" timeOffset="57614.27">22648 7902 0,'0'0'0,"36"36"15,-19-36 1,1 17-16,17 18 16,-17-35-16,17 0 15</inkml:trace>
  <inkml:trace contextRef="#ctx0" brushRef="#br0" timeOffset="57747.42">22789 7902 0,'0'0'16,"-35"53"-16,18-18 0,-19 1 16,19-19-16,17 1 15</inkml:trace>
  <inkml:trace contextRef="#ctx0" brushRef="#br0" timeOffset="58144.5">20779 6950 0,'0'-18'16,"17"18"-16,1 18 15,0 17 1,-18-17-16,0 17 0</inkml:trace>
  <inkml:trace contextRef="#ctx0" brushRef="#br0" timeOffset="58244.13">20779 7444 0,'0'0'16,"17"53"-16,1-18 0,17 18 16,-17-36-16,-1 1 15</inkml:trace>
  <inkml:trace contextRef="#ctx0" brushRef="#br0" timeOffset="58415.38">20937 7955 0,'0'0'16,"18"71"-16,-18-36 0,35 18 15,-35-18-15,18 18 16,0-18-16,-18 1 15,0-1-15,0-17 16</inkml:trace>
  <inkml:trace contextRef="#ctx0" brushRef="#br0" timeOffset="58492.07">21026 8378 0,'0'18'0,"0"-53"15,0 52-15,0 19 0,-18-19 0,18 19 0,0-19 16,0 36-16,0-35 16,35 17-16,-17-35 15</inkml:trace>
  <inkml:trace contextRef="#ctx0" brushRef="#br0" timeOffset="59431.89">19015 6579 0,'0'-17'16,"-18"17"-16,0 0 15,-34 0 1,16 0-16,1 0 0,-71 0 16,36 17-16,-72 1 15,90 0-15,-19-1 16,18 1-16,0 0 0,0-1 15,18 1-15,-36 17 16,54-17-16,-18-1 16,17 1-16,18 0 15,0-1 1,0 1-16,-18 0 16,18-1-16,0 36 15,-17-18-15,17 89 16,0-36-16,17 124 15,-17-106-15,53 105 16,-35-105-16,17 88 16,-17-106-16,-1 89 15,-17-89 1,18 71-16,-18-89 16,18 54-16,-18-71 15,35 17-15,0-52 16,-17-1-16,17 1 0,0-18 15,1 0-15,34 0 16,-35-18-16,1 18 16,-1-17-16</inkml:trace>
  <inkml:trace contextRef="#ctx0" brushRef="#br0" timeOffset="60188.9">23001 6826 0,'35'0'31,"18"0"-15,0-17-16,53-1 15,-53 18 1,70-18-16,-70 18 16,36 18-16,-54 0 15,35 35-15,-52-18 16,0 18-16,-1 0 0,1 70 16,0-35-1,-18 1-15,0 122 16,17-87-16,-17 140 15,18-140-15,0-18 16,17-1-16,-18-16 0,19-19 16,-19 1-16,1-1 0,0 18 15,-18-35-15,-18 0 16,0-35-16,-17 17 16,0-35-16,-53 18 15,35-18-15,0-18 16,0 18-16,-18-17 0,1-1 15,-1 18-15,-70-18 16,71 18-16,-1-17 16,36-1-16</inkml:trace>
  <inkml:trace contextRef="#ctx0" brushRef="#br0" timeOffset="60554.87">25012 7638 0,'0'17'15,"0"1"-15,35 0 16,1-18-16,34 0 15,-17 0-15,-18 0 16,36 0 0,-54 0-16</inkml:trace>
  <inkml:trace contextRef="#ctx0" brushRef="#br0" timeOffset="60671.18">25118 7938 0,'35'17'15,"-70"-34"-15,141 34 0,-71-17 16,0-17-16,0 17 0</inkml:trace>
  <inkml:trace contextRef="#ctx0" brushRef="#br0" timeOffset="61867.86">26211 7267 0,'-17'-17'16,"34"34"-16,-34-52 0,-1 53 15,18 52 1,0 1 0,-18-1-16,18 18 0,0 71 15,18-88-15,17 70 16,-17-88-16,35 0 16,-18-18-16,36-35 15,-36 0-15,18-53 16,-18 18-1,-17-36-15,-18 36 16,0 17-16,0 1 0,0 34 16,0 19-1,18 52 1,-1-35-16,18-18 16,1 0-16,-1-17 0,71 17 15,-53-35-15,53-35 16,-53 17-16,-18-17 15,-18-18-15,-17 0 0,0 18 16,0-36-16,-17 18 0,-54-70 16,36 52-16,0 18 15,-1 1-15,1 16 0,17 19 16,-17-1-16,18 18 16,34 53-16,1-18 15</inkml:trace>
  <inkml:trace contextRef="#ctx0" brushRef="#br0" timeOffset="62239.43">27411 7920 0,'0'-18'16,"-18"18"-16,1 18 0,-1 35 15,0-18-15,18 36 16,0-36 0,18 18-16,-18-36 15,35 1-15,0-18 16,1-18 0,-19-17-16,-17-18 15,18 18-15,-18-18 16,-18 18-16,18 0 15,0 52 1,18 36 0,0-18-16,17 1 15,0-1-15,18-17 16,-35-1-16,-1-17 16,1 18-16</inkml:trace>
  <inkml:trace contextRef="#ctx0" brushRef="#br0" timeOffset="77561.89">7567 5362 0,'0'18'47,"18"52"-47,-18-34 16,17-1-16,-17 0 0,0 1 15,18-1-15,-18 0 16,0-17-16,0 17 16,18-35-16</inkml:trace>
  <inkml:trace contextRef="#ctx0" brushRef="#br0" timeOffset="77873.83">7832 5468 0,'-18'35'15,"18"-17"-15,0 0 0,0 35 16,18-36 0,-1 1-16,1-18 0,17 17 15,1-17-15,-19-17 16,36-18-1,-18-1-15,-35 1 0,18 17 16,-18 1-16,-35-36 16,17 35-16,-35 1 15,36 17-15,-36 0 16,35 17-16,-17 1 16,35-1-16,0 1 15</inkml:trace>
  <inkml:trace contextRef="#ctx0" brushRef="#br0" timeOffset="78156.05">8149 5433 0,'0'17'16,"0"1"-16,0 0 15,18-1-15,-1 1 16,-17 17-16,53 1 16,-35-19-16,17-17 0,-17 18 15,17-18-15,-17-18 16,-1-17-16,-17 17 16,-17-35-1,-1 36-15,-17-1 0,0 0 16,-36 1-16,36 17 15,-36 0-15</inkml:trace>
  <inkml:trace contextRef="#ctx0" brushRef="#br0" timeOffset="94634.34">12083 5574 0,'0'18'32,"17"34"-17,-17-16-15,18 34 16,-18-34-16,0-1 0,18 0 16,-1-17-16,-17-1 15,18-17-15,-1 0 16</inkml:trace>
  <inkml:trace contextRef="#ctx0" brushRef="#br0" timeOffset="94901.05">12347 5768 0,'0'35'16,"0"-70"-16,0 88 0,18-36 15,17 1-15,-17 0 16,-1-18-16,1 0 16,17-18-16,-17 0 0,17-17 15,-35 0-15,0 17 16,0-35-16,-17 36 16,-19-19-16,19 19 15,-19 17 1,19 0-16,-1 17 0,18 1 15,0 0-15</inkml:trace>
  <inkml:trace contextRef="#ctx0" brushRef="#br0" timeOffset="95080.03">12700 5803 0,'0'18'15,"0"-1"-15,-18 19 16,1-19-16,17 1 16,0 0-16,-18-18 0,18 17 15</inkml:trace>
  <inkml:trace contextRef="#ctx0" brushRef="#br0" timeOffset="95368.46">12841 5768 0,'0'18'31,"0"-1"-31,0 1 16,0-1-16,18-17 15,-1 18-15,19-18 16,-36-18-16,17 18 15,1-17-15,-18-1 0,18 1 16,-18-1-16,-18 0 16,18 1-16,-35-1 15,35 0-15,-18 18 0,18-17 16,-18 17-16</inkml:trace>
  <inkml:trace contextRef="#ctx0" brushRef="#br0" timeOffset="95646.7">13070 5715 0,'0'18'16,"18"-1"-1,0 19-15,-1-19 16,19-17-1,-19 0-15,1 0 16,0-17-16,-1-1 16,-17 0-16,0 1 15,0-1-15,0 0 0,-17-17 16,-1 17 0,0 18-16,1-17 15,-19 17-15,36 17 16,-17 1-1</inkml:trace>
  <inkml:trace contextRef="#ctx0" brushRef="#br0" timeOffset="95930.56">13406 5662 0,'-18'18'16,"18"-1"-16,0 19 16,0-19-16,18 19 15,-18-19-15,35 1 16,-18-18-16,19 0 16,-19-18-1,19-35-15,-19 18 16,-17 17-16,0 1 0,0-19 15,-17 19-15,-36-1 16,35 18-16,-52 18 16</inkml:trace>
  <inkml:trace contextRef="#ctx0" brushRef="#br0" timeOffset="98233.35">5980 5574 0,'0'18'0,"0"-1"16,0 1-16,0-1 0,-18 36 15,18-35 1,0 53-16,18-36 16,-18-18-16,17 19 15,-17-19-15,18-17 16,-18 18-16</inkml:trace>
  <inkml:trace contextRef="#ctx0" brushRef="#br0" timeOffset="98776.55">5768 5733 0,'0'-18'63,"18"0"-48,-1-17 1,-17 17-1,18 1-15,-1-18 16,-17 17-16,18 18 16,0-18-16,-1 18 0,1-17 15,0 17-15,-1 0 0,19-18 16,-19 18-16,19 0 16,-19 0-16,-17 18 15,18-18-15,-1 17 0,1 1 16,0 0-16,-1-1 15</inkml:trace>
  <inkml:trace contextRef="#ctx0" brushRef="#br0" timeOffset="99333.53">5186 6138 0,'17'18'31,"-17"35"-15,18-35-16,0 52 15,-1-52-15,1 35 16,0-36 0,17 19-16,-35-19 15,18 1-15</inkml:trace>
  <inkml:trace contextRef="#ctx0" brushRef="#br0" timeOffset="99828.48">5503 6262 0,'0'-18'15,"-17"18"-15,17 18 16,0-1 0,0 19-16,0-19 0,0 1 15,17 0-15,-17-1 0,18 1 16,0-18-16,-1 18 0,19-36 16,-19 0-1,1-35-15,-18 36 16,0-19-16,-18 19 15,1-18-15,-1 35 16,0 0-16,1 0 16,17 17-1,0 1-15</inkml:trace>
  <inkml:trace contextRef="#ctx0" brushRef="#br0" timeOffset="100095.69">5733 6262 0,'0'17'16,"0"1"-16,17 17 15,1-35 1,0 18-16,-1 0 0,18-1 16,-17-17-16,0 0 15,-1-17-15,1-19 16,-18 19-16,0-19 15,0 19-15,-18-18 16,1 17 0,-1 18-16,0 0 0,1 0 15,17 18 1,0-1-16</inkml:trace>
  <inkml:trace contextRef="#ctx0" brushRef="#br0" timeOffset="100252.1">6085 6385 0,'0'0'16,"-35"36"-16,18-19 0,-1 1 16,0-1-16,18 1 0,-17 0 15</inkml:trace>
  <inkml:trace contextRef="#ctx0" brushRef="#br0" timeOffset="100435.59">6262 6227 0,'0'17'16,"0"1"-16,0-1 0,0 1 0,17 17 15,-17-17-15,0 17 16,0-17-16,0 0 16</inkml:trace>
  <inkml:trace contextRef="#ctx0" brushRef="#br0" timeOffset="100696.32">6456 6315 0,'0'35'16,"0"-17"-16,17 17 15,1-35-15,17 18 16,-17-18 0,0 0-16,17-18 0,0-17 15,-35-1 1,-17 1-1,-1 17-15,-17 1 16,17 17-16,-17 0 16,17 0-16</inkml:trace>
  <inkml:trace contextRef="#ctx0" brushRef="#br0" timeOffset="100963.02">6668 6262 0,'0'35'0,"0"-17"15,35 17 1,-18-17-16,19-1 16,-1-17-16,0 18 15,-35-36-15,18 18 16,-18-17-16,0-1 15,-18 0-15,18 1 16,-17-1-16,-1 0 0,0 1 16,1 17-1,-1 0-15,0 0 16</inkml:trace>
  <inkml:trace contextRef="#ctx0" brushRef="#br0" timeOffset="101186.93">6967 6156 0,'0'0'0,"18"0"0,0 18 16,-1-18-16,1 17 15,35 1-15,-36 0 16,1 17-16,0-18 15,-18 19-15,-18-19 16,18 19-16,-18-19 0,-34 36 16,34-53-16</inkml:trace>
  <inkml:trace contextRef="#ctx0" brushRef="#br0" timeOffset="101719.81">4851 6085 0,'-18'18'0,"0"53"16,18-36 0,18 71-16,0-53 15,-1 17-15,1-17 0,17 0 16,18 0-16,-18-18 0</inkml:trace>
  <inkml:trace contextRef="#ctx0" brushRef="#br0" timeOffset="102470.59">10901 5433 0,'0'17'15,"-18"19"1,18-1-16,0 0 0,0 71 15,0-53-15,18 35 16,-18-35-16,17 18 16,1-36-16,-18-17 15,18-1-15,-1-17 16,-17-17 0</inkml:trace>
  <inkml:trace contextRef="#ctx0" brushRef="#br0" timeOffset="102765.37">10724 5556 0,'18'0'15,"0"-17"-15,-1-1 0,1 0 16,0 1-16,-1-1 15,1-17-15,-18 17 0,18 1 16,-18-1-16,17 18 31,1 35-15,-18-17-16,35 17 16,-17-35-16,17 18 0,-17-1 15,17 1 1,-17-18-16</inkml:trace>
  <inkml:trace contextRef="#ctx0" brushRef="#br0" timeOffset="103383.51">9913 6174 0,'-18'0'16,"36"0"-16,-53 0 0,17 35 16,-17 35-16,35-34 15,0 70 1,0-71-16,35 71 16,-17-71-16,52 0 15,-52-17-15,35 0 16,-35-18-16</inkml:trace>
  <inkml:trace contextRef="#ctx0" brushRef="#br0" timeOffset="104740.32">10125 6297 0,'17'18'31,"-17"-1"-15,18 1-16,-18 17 0,18 1 0,-18-1 15,17 18-15,-17-18 16,36 18 0,-36-35-16,17-18 15,-17 17-15</inkml:trace>
  <inkml:trace contextRef="#ctx0" brushRef="#br0" timeOffset="105016.81">10372 6438 0,'-18'53'15,"36"-106"-15,-36 124 0,18-36 16,0-17-16,18-1 0,-1-17 15,19 18-15,-19-18 0,1 0 16,0-18-16,-1 1 0,18-36 16,-17 35-16,-18-17 15,-18 17-15,1 1 16,-1-19 0,1 36-16,-19-17 15,19 17-15,17 17 16</inkml:trace>
  <inkml:trace contextRef="#ctx0" brushRef="#br0" timeOffset="105456.48">10689 6438 0,'0'-17'15,"0"34"1,0 1 0,0-1-16,0 1 0,0 0 15,0-1-15,18 1 0,-1 17 16,1-35-16,0 0 16,-1 0-16,1 0 0,0-17 15,-1-19 1,-17 19-16,0-19 15,0 19-15,-17-18 16,-1 17-16,0 18 16,-17 0-1,17 18-15</inkml:trace>
  <inkml:trace contextRef="#ctx0" brushRef="#br0" timeOffset="105642.48">11042 6562 0,'0'0'16,"-18"35"-16,1-17 0,17-1 16,-18 19-16,0-19 15,1 18-15,-1-17 16,18 0-16,-18-18 0</inkml:trace>
  <inkml:trace contextRef="#ctx0" brushRef="#br0" timeOffset="105962.83">11201 6456 0,'0'0'0,"0"17"15,0 36-15,0-35 16,0 35-16,0-35 16,0 17-16,17 0 15,1-35-15,0 18 16</inkml:trace>
  <inkml:trace contextRef="#ctx0" brushRef="#br0" timeOffset="106217.9">11377 6526 0,'0'0'0,"0"36"15,0-19 1,0 1 0,18 0-16,-1-18 0,1 0 15,0 0-15,-1-18 0,1 0 16,0 18-16,-1-35 15,-17 17-15,0-17 16,-17 17-16,-1 1 16,-17 17-1,17 0-15</inkml:trace>
  <inkml:trace contextRef="#ctx0" brushRef="#br0" timeOffset="106385.35">11677 6597 0,'0'0'16,"0"18"-16,-18-1 16,18 1-1,-17 0-15,17-1 16</inkml:trace>
  <inkml:trace contextRef="#ctx0" brushRef="#br0" timeOffset="106685.15">11836 6526 0,'0'0'0,"0"18"15,0 0 1,0-1-16,0 1 16,17-18-16,1 18 0,0-18 15,-1 0-15,1 0 16,0-18-16,-18 0 16,17 1-16,-17-1 0,0 0 15,0-17 1,0 17-16,0 1 0,-17 17 15,-1 0-15,0 0 16,18 17-16,-17-17 16,17 18-16</inkml:trace>
  <inkml:trace contextRef="#ctx0" brushRef="#br0" timeOffset="106957.88">12083 6456 0,'17'17'0,"-17"1"16,0 0-16,18-1 15,-18 1-15,18 0 16,-1-18-16,1 0 16,-1-18-1,-17 0-15,0 1 16,0-1-16,0 0 0,0 1 15,0-1-15,-17 1 16,-1 17 0,18 17-1</inkml:trace>
  <inkml:trace contextRef="#ctx0" brushRef="#br0" timeOffset="107230.6">12277 6456 0,'17'17'15,"-17"1"-15,0 0 16,18-1-16,0 19 16,-1-19-1,19-17-15,-19 0 16,1-17-1,-18-1-15,0 0 16,0 1-16,-18-1 0,1 0 16,-1 18-1,0 0-15,1 0 16,34 18 0</inkml:trace>
  <inkml:trace contextRef="#ctx0" brushRef="#br0" timeOffset="107497.31">12541 6350 0,'18'0'16,"0"0"-16,17 18 16,-18-1-16,19 19 15,-19-19-15,1 36 16,-18-18-16,0 1 16,-18-1-16,-17 0 0,0 18 15,0-18-15</inkml:trace>
  <inkml:trace contextRef="#ctx0" brushRef="#br0" timeOffset="138591.34">17463 6914 0,'0'-17'16,"0"-1"-1,0 36 1,0 17 0,0 0-16,0 1 15,0 34-15,17 1 0,-17 123 16,18-106 0,-18 124-16,17-107 15,-17-16-15,18-1 0,-18-18 16,18 1-16,-1 0 0,-17-19 15,18 54-15,0-53 16,-1 18 0,-17-36-16,0 0 15,0-17-15,0-36 16</inkml:trace>
  <inkml:trace contextRef="#ctx0" brushRef="#br0" timeOffset="138834.53">17480 8396 0,'0'0'16,"0"53"-16,18-18 16,-1 18-16,-17-17 15,36 16-15,-19-34 16,1 17-16,0-35 15,-1-17 1,1-1-16,0-35 16,-18 36-16,0-19 15,0 1-15,0 0 0,0-18 16,0 17-16</inkml:trace>
  <inkml:trace contextRef="#ctx0" brushRef="#br0" timeOffset="139235.06">17163 6914 0,'0'0'16,"17"0"0,19 0-1,-1 0-15,0 0 0,0-17 16,18-1-16,-17 1 15,-1-1-15,-17 18 16,-18-18-16,0 36 31,0 17-15,0-17-16,0 35 16,0-18-16,0 0 15</inkml:trace>
  <inkml:trace contextRef="#ctx0" brushRef="#br0" timeOffset="139563.44">16545 7567 0,'-17'53'0,"17"18"15,0-19 1,0 19-16,0-36 15,17 1-15,1 17 16,0-36-16,-1-17 16,1 0-16,-1 0 0,1-17 15</inkml:trace>
  <inkml:trace contextRef="#ctx0" brushRef="#br0" timeOffset="139808.09">16757 7743 0,'0'0'16,"0"53"-16,0-35 0,18 17 16,-18-17-16,17-18 15,19 0-15,-19 0 16,-17-18-16,18 18 0,-1-17 16,-17-36-16,0 35 15,-17-17-15,-1 17 16,1 1-16,-1 17 15,0-18-15,-17 18 16,17 0-16</inkml:trace>
  <inkml:trace contextRef="#ctx0" brushRef="#br0" timeOffset="140047.01">16969 7743 0,'-18'53'0,"36"-106"0,-36 124 16,18-53-16,18 17 16,-1-17-1,1-1-15,17-17 16,0 0-16,-17-17 0,0-19 16,-1 1-16,-17-18 15,-17 35-15,-1-34 16,0 34-1,1 0-15,-1 1 0,1-1 16,17 0-16,0 1 16</inkml:trace>
  <inkml:trace contextRef="#ctx0" brushRef="#br0" timeOffset="140420.23">17304 6844 0,'17'0'16,"36"-18"-1,-17 1-15,17-1 16,-36 18-16,1-18 16,17 18-16,-17 18 15,-1 17-15,-17 1 16,18 16-16,-18-34 15,18 35-15,-1-35 16,1-18 0</inkml:trace>
  <inkml:trace contextRef="#ctx0" brushRef="#br0" timeOffset="141442.31">19156 8925 0,'-18'0'16,"1"0"-16,-1 0 15,36 0 17,-1 0-17,18 0-15,36 0 16,-18 0-16,70 18 16,-52-18-16,88 18 15,-71-1-15,88-17 16,-105 0-16,88 0 15,-106 0-15,35 0 16,-53-17 0,0-1-16</inkml:trace>
  <inkml:trace contextRef="#ctx0" brushRef="#br0" timeOffset="141671.43">20285 8784 0,'70'0'16,"-140"0"-16,193 18 0,-35-18 0,-35 17 15,18 19 1,-36-36-16,0 17 16,-17 19-16,-18-19 0,0 1 0,0 0 15,0-1-15,-18 1 0,-17 17 16,0-35-16,-18 0 15,18 0 1,-36 0-16</inkml:trace>
  <inkml:trace contextRef="#ctx0" brushRef="#br0" timeOffset="142038.93">19209 8767 0,'0'0'15,"-36"0"-15,19 0 0,-36 17 16,18 1 0,-36-1-16,53 1 15,-34 17-15,34 1 16,18-1 0,0-17-16,0-1 0,18 1 15,34 17-15,-34-35 16,17 18-16,-17-18 0,17 17 15,1 1-15,-19 0 16</inkml:trace>
  <inkml:trace contextRef="#ctx0" brushRef="#br0" timeOffset="142243.79">19332 9278 0,'0'53'15,"0"-106"-15,0 141 0,0-35 16,18-35 0,0-1-16,-1 1 0,1 0 15,17-18-15</inkml:trace>
  <inkml:trace contextRef="#ctx0" brushRef="#br0" timeOffset="142482.93">19579 9331 0,'0'0'16,"0"18"-16,0-1 0,0 19 16,18-19-16,-1 1 15,1-1-15,35-17 16,-35 0-1,-1-35 1,1 18-16,-36-36 16,18 35-16,-35-17 15,17 17-15,1 0 0,-1 18 16,0 0-16,1 0 16,17 18-16</inkml:trace>
  <inkml:trace contextRef="#ctx0" brushRef="#br0" timeOffset="142744.63">19861 9331 0,'0'0'16,"0"35"-16,0-17 0,0 35 16,0-36-16,18 1 15,0-18-15,-1 0 0,36 0 16,-17 0-1,-1-35-15,-18 0 16,-17-1-16,0 19 16,-17-1-16,-1 0 0,-17 1 15,0 17-15,-18 17 16,35-17 0,18 18-1,0 0-15</inkml:trace>
  <inkml:trace contextRef="#ctx0" brushRef="#br0" timeOffset="143540.12">21625 9119 0,'0'0'0,"18"0"31,35 0-31,-18 0 16,71 0-16,-53 0 16,17 0-16,72 0 15,16 0 1,-87 0-16,17 18 0,88-18 15,-87 0-15,87 0 16,-105 0-16,34-18 16,-69 18-16,34 0 15,-52 0 1,0 0-16,-18 18 16,17-18-1,-17-18 32</inkml:trace>
  <inkml:trace contextRef="#ctx0" brushRef="#br0" timeOffset="146554.76">23213 8943 0,'17'0'15,"19"18"1,-1-1 0,0 1-16,1-18 15,-1 17-15,0 1 0,36 0 16,-54-1-16,19 19 16,-36-19-16,-18 19 15,0-36 1,-35 35-16,36-17 15,-36-18-15,18 17 16,-1-17-16,1 0 16</inkml:trace>
  <inkml:trace contextRef="#ctx0" brushRef="#br0" timeOffset="147038.04">21819 8943 0,'0'0'0,"-17"0"0,-1 0 16,0 0-1,-17 18 1,0-18 0,-18 35-16,18-18 15,-1-17-15,-17 36 16,36-36-16,-1 35 16,18-17-16,0-1 15,18 1-15,17 0 0,36 17 16,-36-35-16,35 35 15,-34-17-15,-19-18 16</inkml:trace>
  <inkml:trace contextRef="#ctx0" brushRef="#br0" timeOffset="147343.18">21872 9402 0,'18'35'0,"-36"-70"0,36 87 16,-36-34-16,18 17 0,0 18 16,0-17-1,0-1-15,0-18 16,36 1-16</inkml:trace>
  <inkml:trace contextRef="#ctx0" brushRef="#br0" timeOffset="147594.84">22119 9490 0,'-17'17'15,"17"1"1,17 0-16,-17-1 0,18 1 16,17-18-1,-17 0-15,-1 0 0,19-18 16,-19 1-16,-17-19 15,0 19-15,-17-19 16,-1 19-16,0-1 16,1 1-1,-1 17-15</inkml:trace>
  <inkml:trace contextRef="#ctx0" brushRef="#br0" timeOffset="148127.87">22560 9454 0,'-17'0'31,"17"18"-15,0 0 0,-18-1-16,18 36 15,18-35-15,-18 0 0,17-18 16,1 35-16,-1-35 15,19 0-15,-1-18 16,0 1 0,-35-19-16,0 19 15,-17-19-15,17 19 16,-18 17-16,-17-18 16,17 18-16,0 0 15,36 0-15</inkml:trace>
  <inkml:trace contextRef="#ctx0" brushRef="#br0" timeOffset="148416.81">22842 9472 0,'0'18'15,"-17"-1"1,17 1-16,17 17 15,-17-17-15,36 17 16,-19-17 0,19-18-1,-19 0-15,1-18 16,-18 1-16,0-19 16,0 19-16,-18-19 15,1 19-15,-1 17 16,0-18-16,1 18 15,17 18 1</inkml:trace>
  <inkml:trace contextRef="#ctx0" brushRef="#br0" timeOffset="148711.65">23178 9472 0,'-18'18'32,"18"-1"-32,0 1 15,-18 0-15,18-1 0,0 1 16,36 0-16,-36-1 16,35-17-1,-18 0-15,1 0 16,0 0-16,-1-17 0,1-19 15,0 19-15,-18-36 16,-18 35-16,-17 0 16,17 18-16,0 0 15,1 0-15,-1 18 16,1-18-16</inkml:trace>
  <inkml:trace contextRef="#ctx0" brushRef="#br0" timeOffset="150662.9">26529 9084 0,'0'18'15,"0"35"1,18 0 0,-18-1-16,17 37 15,-17-54-15,18 35 16,-1-34-16,19-1 15,-36-17-15,35-36 16</inkml:trace>
  <inkml:trace contextRef="#ctx0" brushRef="#br0" timeOffset="150919.09">26829 9260 0,'-18'18'15,"36"-36"-15,-36 54 0,18-1 0,0 18 16,18-35-16,-18-1 16,53 1-16,-36-18 15,36-18 1,-35 18-16,0-35 16,-18 17-16,-18-35 15,0 36-15,-17-19 16,0 36-16,17-17 15,0 17-15,1 0 0,-1 0 16</inkml:trace>
  <inkml:trace contextRef="#ctx0" brushRef="#br0" timeOffset="151192.37">27146 9260 0,'-35'0'16,"70"0"-16,-70 18 0,35 0 0,0-1 16,18 1-16,17 17 15,0-35-15,36 18 16,-54-18 0,19-18-16,-19 1 15,-17-19-15,0 19 16,-17-19-1,-19 19-15,19-1 0,-19 1 16,19 17-16,-18-18 0,-1 18 16,36 18-16</inkml:trace>
  <inkml:trace contextRef="#ctx0" brushRef="#br0" timeOffset="152109.57">27693 9402 0,'0'17'16,"0"1"-16,-18-1 16,1 19-16,-1-19 15,1 1-15,17 0 16,-18-1 0</inkml:trace>
  <inkml:trace contextRef="#ctx0" brushRef="#br0" timeOffset="152532.2">28116 9102 0,'0'17'32,"0"1"-17,0 0-15,0 35 16,0-36-16,0 36 16,18-18-16,-18 1 15,0-19-15,18 1 16,-18 0-16,0-1 0,0 1 15,17-18-15</inkml:trace>
  <inkml:trace contextRef="#ctx0" brushRef="#br0" timeOffset="152872.97">28399 9243 0,'0'0'0,"-18"17"16,18 1-16,0 0 16,0-1-16,0 19 0,0-19 15,18 1-15,-1 17 16,1-17-16,35-18 15,-36 0-15,36 0 16,-35-18-16,17-17 16,-35 0-16,0 17 15,0 0-15,-35-35 16,17 53-16,-17-17 16,0-1-16,17 18 0,-17-17 15,17 17-15</inkml:trace>
  <inkml:trace contextRef="#ctx0" brushRef="#br0" timeOffset="153728.31">28893 9208 0,'0'17'31,"0"18"-15,17-17-16,-17 17 0,0-17 16,0 17-16,0-17 0,18 0 15,-18-1-15,17 1 0,1-1 16,0-17 0,-18 18-16</inkml:trace>
  <inkml:trace contextRef="#ctx0" brushRef="#br0" timeOffset="154216.29">29228 9313 0,'-18'0'16,"0"0"0,1 0-16,17 36 15,0-19-15,17 19 16,1-19-16,17 1 16,-17-1-1,17-17-15,-17 0 0,17-17 16,-17 17-16,-1-35 15,-17 17-15,-17-35 16,-1 35-16,-17-17 16,17 35-16,-17-18 15</inkml:trace>
  <inkml:trace contextRef="#ctx0" brushRef="#br0" timeOffset="154550.68">29510 9278 0,'0'-18'0,"0"36"15,0 17 1,0-17-1,0 35-15,18-35 16,-18-1-16,17 1 0,1-18 16,-1 17-16,1-17 0,0 0 15,-1 0-15,1-35 16,0 18 0,-18-1-16,0 0 0,0 1 15,-18-19-15,0 19 16,1 17-16,-1-18 15,-17 18 1,35 18-16,-18-18 0</inkml:trace>
  <inkml:trace contextRef="#ctx0" brushRef="#br0" timeOffset="155273.87">29968 9155 0,'0'-36'16,"18"36"0,0 0-1,-1 18-15,19 0 0,-19-1 16,19 19-16,-1-1 0,18 35 16,-36-17-16,-17-17 15,18 34-15,-18-35 16,-18 1-16,-17-1 15,18-17-15</inkml:trace>
  <inkml:trace contextRef="#ctx0" brushRef="#br0" timeOffset="155896.13">26158 8925 0,'18'-17'16,"-36"34"-16,18-34 0,-17 34 16,-18 36-1,17 0-15,0 0 16,18 53 0,0-36-16,36 36 15,-19-70-15,54 52 16,-36-71-16,0 1 0,1 0 15</inkml:trace>
  <inkml:trace contextRef="#ctx0" brushRef="#br1" timeOffset="178636.76">28293 3281 0,'0'-18'16,"0"1"-16,-18-1 16,-17 0-1,17 18-15,1 0 16,-54-17-16,36 17 15,-1 0-15,-16 0 0,-19 0 16,-88-18-16,53 18 16,-105-18-16,105 18 15,-18 0 1,1 0-16,0 0 0,-107 0 16,124 0-16,-105 0 15,123 0-15,-1 0 16,1 0-16,-88 0 0,105 0 15,1 0-15,-71 0 16,70 18-16,18-18 16,-18 0-16,1 0 0,17 0 15,0 0-15,0 0 0,-35 18 16,35-18-16,-35 0 16,35 0-16,18 0 15,-1 0-15,1 17 16,-35-17-16,34 0 15,-34 18-15,52-18 16,-17 0-16,0 0 0,17 0 16,-35 18-16,18-18 15,-1 17 1,1-17 0,18 18-16,-19-1 15,19 1-15,-19 0 16,19-18-16,-1 0 15,18 17-15,-18-17 16,18 18 0,-17-18-16,-1 18 15,18-1-15,0 1 32,18 0-17,-18-1-15,0 36 16,17-35-16,-17 52 15,0-34-15,0 34 16,0-35-16,18 54 16,-18-36-16,0-1 15,18 54-15,-18-35 16,17 35-16,-17-36 16,18 36-16,0-53 15,-18 0-15,0 70 16,0-70-16,0 36 15,17-37-15,-17 37 16,0-54-16,18 35 16,-18-34-16,18 17 15,-18-18-15,17 0 16,-17-17-16,18 17 0,-1-17 16,1 35-1,-18-18-15,18 18 16,-1-35-16,19-1 15,-36 1-15,35-1 16,-17-17-16,34 18 16,-34-18-16,17 18 15,1-18-15,34 35 16,-35-35-16,54 35 16,-54-35-16,18 18 0,35-18 15,-35 18-15,0-18 16,53 17-1,0-17-15,-54 0 16,1 0-16,53 18 16,-35-18-16,-1 17 15,71-17-15,-70 0 0,0 0 16,-1 0-16,1 0 0,17 0 16,-18 0-16,19 0 0,69 0 15,-87 0 1,17 0-16,-17 0 0,87 0 15,-87 0-15,17 0 16,53 0-16,-70 0 16,88 0-1,-71 0-15,106-17 16,-106-1-16,0 18 0,53-17 16,-70-1-16,88 18 15,-71-18-15,71 18 16,-89 0-16,71-17 15,-70-1 1,-1 18-16,-17-18 16,0 18-16,0 0 0,0-17 0,0 17 15,0 0-15,35-18 16,-35 18-16,-18-18 16,1 18-16,-1-17 0,35-1 15,-34 18-15,17-17 16,17-1-16,-35 18 15,18 0-15,-17 0 16,-19 0-16,18 0 16,-17 0-16,0 0 15,-1-18-15,1 1 16,-18-1 0,18 18-16,-1-35 15,1 17 1,-18 0-1,18 1-15,-18-1 0,0-35 16,0 36-16,17-19 0,-17-34 16,0 17-16,0-35 15,0 35-15,0-71 16,0 54 0,18-54-16,-18 54 15,0-89-15,0 88 16,0-87-16,0 87 15,0 0-15,0 1 0,0-89 16,-18 89 0,18-89-16,-17 88 15,17-52-15,-18 70 16,0-18 0,1 54-16,17-1 0,-18 0 15,0 1-15,1-1 0,-1 1 16,0 17-1,-17 0-15,0 0 16,-36 0-16,1 0 16,-107 0-16,72 0 15,-178 0-15,142 0 16,-159 17 0,177 18-16,-142 18 15,142-17-15,-106 17 16,105-18-16</inkml:trace>
  <inkml:trace contextRef="#ctx0" brushRef="#br1" timeOffset="179598.96">16757 10566 0,'18'0'0,"17"0"16,53 0 0,-35 0-16,18 0 0,52 0 15,-70-18-15,0 18 16,-36 0-16,1 0 16</inkml:trace>
  <inkml:trace contextRef="#ctx0" brushRef="#br1" timeOffset="179766.19">16757 10742 0,'0'141'15,"0"-282"-15,18 370 0,-1-87 16,19-72-16,52 18 16,-53-52-16,53 16 15,-35-16-15,18-1 16,-36-35-16</inkml:trace>
  <inkml:trace contextRef="#ctx0" brushRef="#br1" timeOffset="180387.34">17868 11060 0,'0'0'16,"-35"-18"-16,17 0 0,-17 18 0,-18 0 15,18 0 1,0 18-16,17 17 16,-17-17-16,17 17 0,0 36 15,1-18-15,34-36 16,1 19-16,0-1 0,52-18 16,-35 1-16,36-36 15,-36 18-15,18-35 16,-53 0-16,0 17 15,0 1-15,0-19 0,-17 1 16,17 17-16,-18 18 16,18 18-1,18 35 1,-1-18-16,36 1 16,-35-19-16,52 18 15,-52-17-15,0-18 0,17 0 16</inkml:trace>
  <inkml:trace contextRef="#ctx0" brushRef="#br1" timeOffset="180760.83">18292 10548 0,'0'-18'15,"-18"18"16,-17 36-15,17-19-16,-17 36 16,17-17-16,0 16 15,18-34-15,18 35 16,0-35-16,35-1 16,-36 1-16,36 0 15,-18-18-15,1 0 16</inkml:trace>
  <inkml:trace contextRef="#ctx0" brushRef="#br1" timeOffset="180933.79">18450 10689 0,'36'0'0,"-72"0"0,107 0 16,-54 0-16,1 0 15,-18-17-15,18 17 16,-1 0-16,-17-18 16</inkml:trace>
  <inkml:trace contextRef="#ctx0" brushRef="#br1" timeOffset="181107.25">18521 10636 0,'0'71'0,"0"-142"0,0 159 16,0-35 0,17-35-16,1 0 0,17 17 15,1-35 1,-19 0-16,1 0 0,17-35 16</inkml:trace>
  <inkml:trace contextRef="#ctx0" brushRef="#br1" timeOffset="181256.65">18803 10724 0,'35'18'16,"-70"-36"-16,88 36 0,-18-18 16,-17 0-16,0 0 0,17-18 15,-18 18 1</inkml:trace>
  <inkml:trace contextRef="#ctx0" brushRef="#br1" timeOffset="181440.14">19085 10619 0,'0'0'0,"0"17"0,0 19 0,0 16 16,0-34-1,0 0-15,18-1 0,-18 1 16,18 17-16,-18-17 16,17-18-16</inkml:trace>
  <inkml:trace contextRef="#ctx0" brushRef="#br1" timeOffset="181768.01">19315 10548 0,'17'18'15,"1"-1"-15,35 1 16,-36 0-1,36-1-15,-17 1 16,-19-18-16,19 18 16,-19-1-16,-17 1 15,0-1-15,-17 1 0,-19 35 16,19-35-16,-19 17 16,19-17-16,-1-18 15,18 17-15,-18 1 0,18-1 16</inkml:trace>
  <inkml:trace contextRef="#ctx0" brushRef="#br1" timeOffset="182129.52">19932 11236 0,'-18'53'0,"36"-106"0,-53 141 16,-1-17 0,19-54-16,-1 1 0,0 17 0,1-17 15</inkml:trace>
  <inkml:trace contextRef="#ctx0" brushRef="#br1" timeOffset="182378.4">20338 11148 0,'35'17'0,"-70"-34"0,105 52 15,-52-17-15,17-1 16,0 1-16,18 17 16,-17-17-16,-1 0 15</inkml:trace>
  <inkml:trace contextRef="#ctx0" brushRef="#br1" timeOffset="182545.53">20567 11113 0,'-53'70'15,"106"-140"-15,-141 175 0,52-69 16,1-1-16,0 0 0,17-17 15,1 17-15,-1-17 0,0-18 0,18 17 16</inkml:trace>
  <inkml:trace contextRef="#ctx0" brushRef="#br1" timeOffset="183074.07">20990 10548 0,'0'18'15,"-17"-1"-15,-1 1 16,-17 0-16,17-1 0,-17 1 16,17 0-16,-35 17 15,36-18-15,-1 19 16,18-19-16,0 19 15,18-36-15,-1 17 16,1 1-16,35 17 16,-18-35-16,-17 18 0,17-18 15</inkml:trace>
  <inkml:trace contextRef="#ctx0" brushRef="#br1" timeOffset="183263.37">21078 10742 0,'0'0'0,"18"18"16,0-18-16,35 17 16,-36-17-16,1 0 0,17 0 15,-35-17-15</inkml:trace>
  <inkml:trace contextRef="#ctx0" brushRef="#br1" timeOffset="183458.11">21167 10689 0,'0'53'16,"0"-106"-16,0 124 0,0-54 15,17 1-15,-17 0 0,18 17 16,0-17-16,-1-1 16,1 1-16,0-18 15,-1 17-15,1-17 0,-1 0 16</inkml:trace>
  <inkml:trace contextRef="#ctx0" brushRef="#br1" timeOffset="183780.2">21431 10619 0,'0'0'0,"0"17"15,18 1 1,0-18-16,17 18 15,-18-1-15,36 1 16,-17-1-16,-1 19 16,-17-36-16,-1 35 15,-17-17 1,-17 17-16,-1-35 16,0 18-16,1-1 0,-1 1 15,-17 17-15,35-17 16,0-1-1,0 1-15</inkml:trace>
  <inkml:trace contextRef="#ctx0" brushRef="#br1" timeOffset="184664.97">21960 10672 0,'0'0'0,"-17"0"0,-1 0 15,36 0 1,35 0 0,-18 0-16,0 0 15,1 0-15,16 0 0,19 0 16,-36 17-16,-17 1 16,0-1-16,-18 1 0,17 17 15,-17 18-15,-17-17 0,17 87 16,-18-52-16,18 17 15,0-18-15,0 1 16,0-1-16,0 1 0,18 0 16,-1 34-16,-17-69 15,18 17 1,-18-36-16,-18 1 16,1-18-16,-19-18 15,1 1-15,-18-36 16,35 35-16,-17-17 15,18 17-15,17 0 0,-18 1 16</inkml:trace>
  <inkml:trace contextRef="#ctx0" brushRef="#br1" timeOffset="185120.8">23001 11165 0,'0'0'16,"18"0"-16,-1 0 0,1 0 0,53 0 15,-36 0 1,-17 0-16,34-17 16,-52 34-1</inkml:trace>
  <inkml:trace contextRef="#ctx0" brushRef="#br1" timeOffset="185649.34">23107 11465 0,'18'0'0,"-1"0"16,19 0-16,-1 0 15,0 0-15,18-17 16,-35 17-16,-1 0 15</inkml:trace>
  <inkml:trace contextRef="#ctx0" brushRef="#br1" timeOffset="188691.54">24536 10848 0,'17'-18'15,"1"18"-15,17-17 16,-17 17-16,0 0 15,-1 0-15,1 0 0,-1 0 16,1 0-16,0 0 0,-1 0 16</inkml:trace>
  <inkml:trace contextRef="#ctx0" brushRef="#br1" timeOffset="189348">24500 10901 0,'0'0'16,"0"35"-16,0-17 16,0-1-1,0 1 1,0 0-16,0-1 15,0 1-15,18 0 16,-18-1-16,0 1 0,0 0 16,0-1-1,0 1-15,0-1 16,0 1-16,0 0 0,0-1 16,0 1-16,0 0 0,0-1 15,18 1-15,-18 0 0,0 34 16,17-34-16,-17 53 15,18-18 1,-18 17-16,18-17 16,-18 0-16,0 70 15,0-70-15,17 18 16,-17-1-16,0 1 0,0 70 16,0-53-16,0-17 15,0-1-15,0 1 0,0 70 16,0-88-16,0 70 15,0-34-15,-17 52 16,17-53-16,0 88 16,0-87-1,0 52-15,0-88 16,0 35-16,0-71 16,0 19-16,0-19 0,0 1 15,17-18 16,1 0-15,0 18-16,-1-1 16,36 1-16,-35-18 15,-1 0-15,19 0 16,-19 0-16,1 0 16</inkml:trace>
  <inkml:trace contextRef="#ctx0" brushRef="#br1" timeOffset="190102.4">25471 11430 0,'0'0'16,"17"-35"-16,-17 17 0,0 0 16,0 1-16,-17-1 15,-1 1-15,-35 17 16,35 0-16,-70 35 16,53-18-16,-36 54 15,36-18-15,0 35 16,35-35-16,17 18 15,19-36-15,-1-17 16,0-1-16,1-17 0,52 0 16,-53-17-1,18-36-15,-35 17 16,-1-34-16,-17 34 16,-35-34-1,35 17-15,-18 35 0,-17-17 16,17 53-1,18 52-15,18-17 16,0-18-16,-1 18 0,19 0 16,-1-17-16,53 34 15,-53-52-15,18 17 16,-53-17-16,18-18 16</inkml:trace>
  <inkml:trace contextRef="#ctx0" brushRef="#br1" timeOffset="190649.06">25894 10830 0,'-18'18'31,"-17"17"-31,17-17 15,-35 17-15,36-17 16,-18 17 0,17-17-16,0-1 0,18 19 15,0-19-15,36 19 16,-1-19-16,18 18 16,-18-17-16,0 17 15,-17-17-15,-18 0 16</inkml:trace>
  <inkml:trace contextRef="#ctx0" brushRef="#br1" timeOffset="190876.79">25929 11060 0,'18'0'16,"35"0"-1,17 0-15,-17-18 16,18 0-16,-54 18 16,1 0-16,-18-17 15,-18 17 1</inkml:trace>
  <inkml:trace contextRef="#ctx0" brushRef="#br1" timeOffset="191093.72">26123 10883 0,'-17'18'15,"-1"35"-15,0 17 16,18 1-1,18-1 1,-18-52-16,18 0 0,-1-1 0,1 1 16,-1-18-16,19 18 0,-1-18 15,-17-18 1,-1 0-16</inkml:trace>
  <inkml:trace contextRef="#ctx0" brushRef="#br1" timeOffset="191277.04">26388 11077 0,'17'0'16,"1"18"-16,0-18 15,-1 0-15,1 0 16,0 0-16,-1-18 15</inkml:trace>
  <inkml:trace contextRef="#ctx0" brushRef="#br1" timeOffset="191466.01">26599 11007 0,'0'35'15,"0"-17"-15,0-1 0,0 36 16,0-18-16,0-17 16,18 35-16,-18-35 15,18-1-15,-1-17 16</inkml:trace>
  <inkml:trace contextRef="#ctx0" brushRef="#br1" timeOffset="191794.91">26758 10918 0,'18'18'16,"-1"0"-1,1-1-15,35 19 16,-35-19-16,35 19 16,-36-19-16,19-17 15,-19 18-15,1 0 16,-18-1-16,0 1 0,0-1 16,-18 1-16,-17 35 15,0-18-15,17-17 16,0 0-16,-17-1 0,17 1 0,1-1 15,17 1-15</inkml:trace>
  <inkml:trace contextRef="#ctx0" brushRef="#br1" timeOffset="195332.23">25629 12947 0,'18'18'0,"17"17"15,-17-17-15,70 52 16,-53-35-1,71 18-15,-53-17 16,-18-19-16,54 18 16,-54 1-1,-18-36-15,-17 17 0</inkml:trace>
  <inkml:trace contextRef="#ctx0" brushRef="#br1" timeOffset="195565.34">25929 12876 0,'0'18'16,"18"-18"-16,-18 18 16,17-18-16</inkml:trace>
  <inkml:trace contextRef="#ctx0" brushRef="#br1" timeOffset="195888.22">25929 12876 0,'0'0'0,"71"-53"0,-71 71 16,0 0-16,0-1 0,-36 72 16,19-54-16,-18 18 15,-1-18-15,19 18 16,-54 35-16,53-70 16,-17 35-16,18-53 15,17 17-15,0-34 16,0-1-16</inkml:trace>
  <inkml:trace contextRef="#ctx0" brushRef="#br1" timeOffset="196270.74">26388 12347 0,'0'0'0,"-18"0"16,-17 36-1,17-19 1,-17 36-16,17-18 16,1-17-16,-19 53 15,36-54-15,0 36 16,0-18-16,36 1 16,-1-19-16,0 1 15,1-18-15,-19 0 16,1 0-16,-1 0 15</inkml:trace>
  <inkml:trace contextRef="#ctx0" brushRef="#br1" timeOffset="196498.84">26476 12541 0,'18'0'0,"-1"18"15,36-18-15,-35 0 16,35 0 0,-36 0-16,1 0 0</inkml:trace>
  <inkml:trace contextRef="#ctx0" brushRef="#br1" timeOffset="196715.92">26617 12453 0,'0'0'15,"-18"35"-15,18 1 0,-17 17 16,17-18-16,0 0 15,0 0-15,0-17 16,17 0-16,-17-1 16,18 1-16,17 0 0,1-18 15,-1 0-15,0-18 16,-17 0-16</inkml:trace>
  <inkml:trace contextRef="#ctx0" brushRef="#br1" timeOffset="196994.01">26846 12400 0,'0'18'0,"0"-1"16,36 36-16,-19-35 15,36 17-15,-17-17 16,16 0-16,-16-1 15,-1 1 1,-35-1-16,0 1 16,-18 0-16,-17-1 15,17 1-15,-34 17 16,34-17-16,0 0 16,1-18-16,-1 17 0,0-17 15</inkml:trace>
  <inkml:trace contextRef="#ctx0" brushRef="#br1" timeOffset="197572.98">25471 12065 0,'0'0'0,"17"0"16,1 0-16,-1 0 16,1 0-16,0 0 15,-1 0-15,19 0 16,-19 0 0,54 0-16,-18 0 15,0 0-15,70-18 16,1 18-1,-54 0-15,1-17 0,70 17 16,-88 17-16,53-17 16,-53 18-16,-18-18 15,18 0-15</inkml:trace>
  <inkml:trace contextRef="#ctx0" brushRef="#br1" timeOffset="198340.52">27393 10901 0,'0'0'0,"35"0"0,-17 0 16,0 0-16,17 17 16,-17-17-16,-1 0 15,1 0-15,0 0 0,35 0 16,-36 18-16,1-18 16,-1 0-16,-17 18 15,18-1-15,-18 19 16,0-19-16,0 36 15,0-17-15,0 16 16,0 37 0,0-19-16,0 89 15,0-71-15,0 89 16,0-72-16,-18 1 16,1 123-16,-1-123 15,1 106-15,17-106 0,-18 88 16,0-106-1,1 71-15,-1-71 16,18 0-16,-18 36 16,18-54-16,0 36 15,18-71-15,-18 18 16,0-17-16,0-1 0,0 35 16,0-34-16,-18 34 15,1-35-15,-19 36 16,19-53-16,-19 17 15,19-35 1,17-18 0,-18 1-1,1-36-15,-1 35 16,-17 0-16</inkml:trace>
  <inkml:trace contextRef="#ctx0" brushRef="#br1" timeOffset="198962.72">28575 11042 0,'0'0'16,"0"18"-16,0 17 15,0 88 1,0-52-16,0 17 15,0-17-15,0-1 0,0 1 16,18 35-16,-18-53 0,17 17 16,-17-52-16,-17-1 15,17-34 1,-18 17-16</inkml:trace>
  <inkml:trace contextRef="#ctx0" brushRef="#br1" timeOffset="199145.66">28504 11730 0,'0'0'16,"53"70"-16,-17-34 16,-19-19-16,19 19 0,-1-19 15,0 1-15,0-18 0,1 0 16,-19-18 0,-17-17-1,0 17-15,-17-35 16,17 36-16,-36-36 15</inkml:trace>
  <inkml:trace contextRef="#ctx0" brushRef="#br1" timeOffset="199423.9">28452 11060 0,'-18'-71'16,"18"53"-16,18-17 0,-1 0 16,1 0-16,-1 17 15,-17 0-15,36 1 16,-36-1-16,17 18 16,-17 18-1,18 35 1,0-36-16,-18 18 15,35 18 1,0 0-16,-17-17 0</inkml:trace>
  <inkml:trace contextRef="#ctx0" brushRef="#br1" timeOffset="199619.42">28963 11236 0,'0'71'15,"0"-142"-15,0 177 0,0-89 0,0 54 16,0-36 0,18 18-16,-18-35 15,17-1-15</inkml:trace>
  <inkml:trace contextRef="#ctx0" brushRef="#br1" timeOffset="199857.55">29122 11377 0,'0'35'0,"17"-17"16,-17 0-16,18-1 0,-18 1 15,18 0-15,-1-18 16,1 0-16,17 0 0,1-18 15,-19 18-15,-17-53 16,0 35-16,0-17 16,-35 0-16,17 17 15,-35 1 1,36 17-16,17 17 16</inkml:trace>
  <inkml:trace contextRef="#ctx0" brushRef="#br1" timeOffset="200110.22">29386 11412 0,'0'0'16,"-35"36"-16,35-19 0,-18 1 16,18 17-16,36 0 15,-1-17-15,18 0 16,-18-18-16,1 0 15,-19-18-15,18 0 0,-17 1 16,0-1-16,-18 1 0,0-1 16,-18-35-16,0 35 15,-17 1-15,18 17 16,-1-18-16,0 18 16,18 18-16</inkml:trace>
  <inkml:trace contextRef="#ctx0" brushRef="#br1" timeOffset="200775.79">28522 12453 0,'18'-18'16,"-36"36"-16,53-18 0,-35 18 15,0 17-15,18 18 0,-18 17 0,0 72 16,0-72-16,0 107 16,-18-89-1,1 106-15,-1-88 16,0-1-16,18-16 0,0 16 16,0-34-16,0 0 0,18 34 15,-18-69-15,18 17 16,-18-36-1</inkml:trace>
  <inkml:trace contextRef="#ctx0" brushRef="#br1" timeOffset="201010.7">28310 13970 0,'0'0'0,"18"0"0,-18 18 0,18-1 16,17 54-16,-17-54 15,17 54 1,-17-53-16,-1 17 16,1-35-16,-1 18 0,1-18 15,35-36 1,-35 1-16,-1 0 0,1-1 16,0 1-16,-1 0 0,-17 0 15,18-1-15,-18-17 0,0 18 16,0-18-16</inkml:trace>
  <inkml:trace contextRef="#ctx0" brushRef="#br1" timeOffset="201360.87">28222 12700 0,'0'0'15,"18"0"-15,0-18 16,-1 1-16,18-19 16,1 1-16,-19 18 0,1-19 15,35-34 1,-35 34-16,-1 1 0,18-18 15,1 18 1,-19 35-16,1 18 16,0 52-16,-1-17 15,1 53-15,17-53 16,0 53-16,-17-71 16,17 18-16</inkml:trace>
  <inkml:trace contextRef="#ctx0" brushRef="#br1" timeOffset="201564.91">28945 13000 0,'0'70'16,"0"-140"-16,18 193 0,0-52 15,-18-18-15,17-18 0,-17 0 16,0-17-16,0 0 0,0-1 16,18-17-16</inkml:trace>
  <inkml:trace contextRef="#ctx0" brushRef="#br1" timeOffset="201794.52">29087 13176 0,'17'0'16,"-17"18"-1,18 35 1,-18-36-16,0 1 0,17 0 16,1-1-16,0-17 0,17 0 15,0 0-15,1-17 16,-36-1-16,17-35 16,-17 36-16,-17-36 15,-1 35 1,0-17-16,1 35 15,-1 0-15,18 17 16,-18 1-16</inkml:trace>
  <inkml:trace contextRef="#ctx0" brushRef="#br1" timeOffset="202005.59">29369 13212 0,'17'0'0,"1"17"16,0 1-16,-1 17 15,-17-17-15,0 35 16,0-36-16,0 19 16,0-19-16,0 1 15,18-18 1</inkml:trace>
  <inkml:trace contextRef="#ctx0" brushRef="#br1" timeOffset="202266.78">29616 13247 0,'0'17'15,"0"-34"-15,0 52 0,0 0 16,0-17-16,17 17 15,1-35-15,0 0 16,17 0 0,-17 0-16,17-17 15,-18-1-15,-17-17 16,0 17-16,0 0 0,-17 18 16,-18-17-1,17 17-15,0-18 16,1 18-16,17 18 0</inkml:trace>
  <inkml:trace contextRef="#ctx0" brushRef="#br1" timeOffset="202521.96">29863 13264 0,'0'0'0,"0"53"16,0-35-16,17 17 15,1-35-15,0 18 0,-1-18 16,18 18-16,18-36 16,-35 18-16,17-35 15,-17 17-15,-18 0 0,-18-17 16,1 35-16,-19-18 16,19 1-16,-19 17 15,-34-18-15,35 18 16,-36 18-16,53-18 15</inkml:trace>
  <inkml:trace contextRef="#ctx0" brushRef="#br1" timeOffset="203216.7">31168 11324 0,'0'-17'16,"0"34"-16,18-17 16,-1 18-1,1-1-15,-18 1 16,17 17-16,-17 54 15,0-19-15,-17 36 16,-1 141-16,18-106 16,-17 194-16,-1-158 15,36 158-15,-18-177 16,35 125-16,-18-178 16,1 19-16,0-18 15,-18 0-15,17 70 16,-17-88-16,0 0 15,0 1-15,0-19 0,-17-17 0,17 0 16,-18 0-16,18-35 16,-18-18-1,18-53 1,0 17-16,0 19 0</inkml:trace>
  <inkml:trace contextRef="#ctx0" brushRef="#br1" timeOffset="204725">29439 13317 0,'18'-17'15,"0"17"1,-1-18 0,-34 18 30,-1 18-30,18 17 0,0-17-16,0 35 15,0-18-15,35 0 16,-35-17-16,18-18 0,35 17 16,-18-34-1,-17-19 1,-1 19-16,-17-54 15,0 54-15,0-19 16,-17 19-16,17-1 0,-18 0 0,-35 1 16,36 17-16,-19 0 15,19 0-15,-1 0 16,0 17-16,18 1 16</inkml:trace>
  <inkml:trace contextRef="#ctx0" brushRef="#br1" timeOffset="205385.76">31115 11659 0,'0'0'0,"-18"-17"16,18-1-16,0-17 15,18 17-15,0-17 16,-18 17-16,17 18 16,-17-17-16,18-1 15,0 18-15,-18-18 16,17 1-16,1-1 15,17 0 1,-17 1 0,-1-1-16,1 18 0,0-18 15,-18 36 1,17-18-16,-17 35 16,18-17-16,-18 0 0,18 17 15,-1-17-15,-17-1 16,18 1-16</inkml:trace>
  <inkml:trace contextRef="#ctx0" brushRef="#br1" timeOffset="206110.41">30992 14129 0,'17'0'31,"-17"17"-15,18 1-1,-1-18-15,1 35 16,-18 1-16,35 34 16,-17-35-1,0 18-15,35 18 16,-18-53-16,-18-1 15,19 1-15,-19-18 0,36-18 16,-35 1-16,17-54 16,-35 36-16,18-53 15,-18 35-15,18-36 16,-1 54-16,-17-18 16,0 18-16</inkml:trace>
  <inkml:trace contextRef="#ctx0" brushRef="#br1" timeOffset="206420.3">31697 12841 0,'0'0'16,"0"-18"-16,18 18 16,-18 18-16,17 53 15,-17-36-15,18 0 16,-18 1-16,18-1 0,-1 18 15,-17-36-15,18 1 16</inkml:trace>
  <inkml:trace contextRef="#ctx0" brushRef="#br1" timeOffset="206686.5">31926 12929 0,'0'0'0,"0"18"0,-17 35 16,52-18-1,0 0-15,1-17 16,-1-18-16,18-18 16,0 1-1,-36-1-15,-17 1 0,0-19 0,0 1 16,-17 17-16,-19 1 15,19-1-15,-18 18 0,-1 0 16,19 0 0,-1 18-16</inkml:trace>
  <inkml:trace contextRef="#ctx0" brushRef="#br1" timeOffset="206970.77">32367 12735 0,'0'0'16,"18"18"-16,0-18 0,-18 18 0,0-1 15,0 18-15,0 1 0,0-19 16,0 19-16,0 34 15,17-52-15,1 35 16,-18-36-16,18 1 16,-18 0-16,0-1 15,17-17-15</inkml:trace>
  <inkml:trace contextRef="#ctx0" brushRef="#br1" timeOffset="207632.16">32738 12912 0,'0'0'0,"-18"0"15,18 17-15,0 1 0,-17 0 16,17 17-16,0-17 16,0 17-1,0-18-15,35 1 16,-18-18-16,36 0 15,-35 0-15,35-18 16,-35 1-16,-1-18 16,1 17-16,-18-17 15,0 17-15,-35 0 16,17 18-16,0 0 16,-17 0-16,17 0 15,1 18 1</inkml:trace>
  <inkml:trace contextRef="#ctx0" brushRef="#br1" timeOffset="207945.21">32967 13053 0,'0'0'16,"0"35"-16,18 0 0,17 1 15,-17-36-15,52 17 16,-35-17-16,36-17 16,-36-1-16,18 0 15,-35 1-15,0-19 16,-36 19-1,-17-18-15,-1 35 16,-34-18-16,34 18 16,-52 18-16,53-1 15</inkml:trace>
  <inkml:trace contextRef="#ctx0" brushRef="#br2" timeOffset="-193602.19">19650 5997 0,'17'0'15,"1"0"-15,0 0 16,-18-17-1,-18 17 1,0 0-16,-17 17 16,17-17-16,-52 0 15,17 0-15,0 0 16,-17 0-16,-89 0 16,53 0-16,-88 0 15,88 0-15,-106 18 16,89-18-16,-124 0 15,124 0-15,-107 0 16,124 18-16,-88-18 16,106 0-16,-88 0 15,88 17-15,-89 1 16,107-1-16,-71 1 16,70 0-16,-35 17 15,53-17-15,0-1 16,18 1-16,0 0 15,-53-1-15,70 1 16,-35 17-16,35-17 16,1 17-16,-1 0 15,0-17-15,18 52 16,-17-34-16,17 17 16,0 0-16,0 17 15,0-17 1,0 0-16,0 0 0,-18 53 15,1-36-15,-19 71 16,19-52-16,-1-19 16,0 18-16,1 18 0,-19 71 15,19-89-15,-1 71 16,18-89-16,0 1 16,-18-1-16,18 1 0,0 70 15,0-71 1,0 54-16,0-54 15,0 1-15,18-18 0,-18 17 16,18-17-16,-1 53 16,1-53-16,17 35 15,-17-52-15,0-1 16,17 35-16,-17-34 16,-1-1-16,1 0 15,17-17-15,-17 17 0,17-17 16,-17-1-16,17 1 0,0 0 15,-17-1-15,17 1 0,36 17 16,-36 1-16,0-19 16,0 1-16,18-1 0,18 19 15,-18-19-15,53 19 16,-53-19-16,52 1 16,-34 0-16,-18-18 15,17 17-15,1-17 16,53 36-16,-36-36 15,53 17-15,-71 1 16,19-18-16,-19 17 0,18-17 16,71 18-16,-71 0 15,71-1 1,-71-17-16,71 18 16,-71-18-16,71 18 15,-71-18-15,88 0 16,-87 0-16,87 17 15,-88-17-15,106 0 16,-106 0-16,89-17 16,-89 17-16,106 0 15,-88 0-15,-18 0 16,18 0-16,-18 0 0,106 0 16,-88 0-16,-18 0 15,18 0-15,-18 0 16,18 0-16,0 0 0,0 0 15,105 0-15,-105 0 16,88 0-16,-88 0 16,0-18-16,0 18 15,-18 0-15,18 0 0,105 0 16,-105 0-16,106 0 16,-124 0-16,0-18 15,89 1 1,-89 17-16,53 0 15,-70-18-15,34 18 16,-52 0-16,-17-18 0,17 18 16,-18-17-16,-18 17 0,54-35 15,-53 17-15,-1 0 16,1 1-16,17-1 0,0-35 16,-17 18-1,0-36-15,-18 36 16,17-18-16,-17 0 0,0 0 15,0 0-15,18-17 0,-18-71 16,18 52-16,-18-87 16,0 88-1,0-89-15,0 89 16,0 18-16,0-1 16,0 1-16,0-1 0,0-88 15,0 89-15,17-1 16,-17 1-16,18-1 0,-18 0 15,35-87-15,-35 87 16,18-70-16,-18 71 16,0 17-16,-18-71 15,18 54-15,-17-19 16,17 54-16,-18-53 16,18 53-16,-18-1 15,18 19-15,-17-36 16,-1 18-16,0-18 15,1 17-15,-1 19 16,0-1-16,1 0 16,-36 1-16,35-1 0,-35 0 15,36 1 1,-36-1-16,0 1 16,18-1-16,-1 18 15,-17-18-15,1 1 0,16 17 16,-34-18-16,17 18 0,0 0 15,-18-18-15,18 1 0,-17 17 16,-71-36-16,70 36 16,-105-17-1,88-1-15,-1 18 0,-16-17 0,-107 17 16,88 0-16,-105 0 16,106 0-1,-142 0-15,142-18 16,-142 18-16,142 0 15,-124-18-15,123 18 16,-105-17 0,123 17-16,-123 0 15,123 0-15,-88 0 16,88 0-16,18 0 0,-89 0 16,107 0-16,-71 0 15,88 0-15,-53-18 16,53 18-1</inkml:trace>
  <inkml:trace contextRef="#ctx0" brushRef="#br2" timeOffset="-192734.05">23354 3722 0,'0'0'0,"-18"-18"15,-17 1 1,17 17 0,-70 0-16,35 0 15,-53 17-15,53 18 16,-52 18-16,69 0 15,-34 53 1,52-35-16,1 17 0,-1 0 16,18 0-16,35 106 15,-17-106-15,88 71 16,-53-88-16,88 52 16,-53-70-16,88 0 15,-70-35-15,70-18 16,-70-18-16,71-52 15,-89 17-15,53-71 16,-106 54-16,1-107 16,-36 71-16,-18 1 15,-35-19-15,0 18 0,-106-88 16,71 124 0,-106-36-16,88 88 15,18 1-15,18 17 0,-1 17 16,18 1-16</inkml:trace>
  <inkml:trace contextRef="#ctx0" brushRef="#br2" timeOffset="-190920.81">26705 10283 0,'18'0'0,"-18"-17"16,18 17-16,-18-18 0,17 1 15,-17-1-15,0 0 16,0 1-16,-17-1 16,-36 0-16,17 1 15,-87 17-15,52-18 16,-105 18-16,88 0 15,-124-18 1,106 18-16,-105 0 16,105 0-16,-124 18 15,125-18-15,-125 35 16,124-17-16,18 17 16,-18-17-16,18 17 0,-88 53 15,88-35-15,-53 53 16,88-53-16,0 0 15,0 18-15,18-1 0,-54 71 16,54-70-16,-18 105 16,18-88-1,0 89-15,17-89 16,0 106-16,36-88 16,0 105-16,-1-105 15,19 106-15,-19-106 16,18 0-16,-17-1 15,17 1-15,18 88 16,0-88-16,35 88 16,-35-106-16,71 106 15,-54-105-15,1-1 16,-1-18-16,19 19 0,-19-19 0,107 71 16,-89-88-1,88 88-15,-70-88 16,106 53-16,-107-53 15,107 35 1,-106-70-16,0-1 0,105 19 16,-122-36-16,87 0 15,-88-18-15,71-17 16,-88-1-16,70-16 16,-71 16-16,36-34 15,-53 34-15,0 1 16,35-71-1,-35 53-15,0 0 16,-18 1-16,18-19 0,18-70 16,-36 88-16,36-106 15,-36 89-15,18-89 16,-18 88-16,0-105 16,1 88-16,-1-89 15,-18 89-15,-17 0 16,18 0-16,0 0 0,-1-1 15,19-87-15,-19 88 16,1-106 0,-18 106-16,0-106 15,0 105-15,0-105 16,-18 106-16,1-18 0,-19-70 16,1 88-16,-35-71 15,17 71-15,0 17 16,0 1-16,0-1 0,-18 1 15,1-1-15,17 18 16,-18 0-16,-17 0 16,18 0-16,-1 0 0,-70-17 15,70 52-15</inkml:trace>
  <inkml:trace contextRef="#ctx0" brushRef="#br2" timeOffset="-184392.91">14534 13370 0,'18'0'16,"53"0"-16,-36 0 16,53 0-16,-53 0 15,36 18 1,-53-18-16</inkml:trace>
  <inkml:trace contextRef="#ctx0" brushRef="#br2" timeOffset="-184208.42">14605 13511 0,'0'0'15,"18"124"-15,-18-36 0,0 18 16,0-18-16,-18 18 0,18 70 16,0-105-16,0-1 15,0-34-15,18 17 0,-1 0 16,19-36-16,16-17 15,-34 0-15,17-35 16</inkml:trace>
  <inkml:trace contextRef="#ctx0" brushRef="#br2" timeOffset="-183828.41">15046 13988 0,'18'105'15,"-36"-210"-15,36 263 0,-18-105 16,35 53-16,-17-71 16,-1 1-16,18-1 15,-17-17-15,35-1 0,-35-17 16,35-17-16,-36-1 16,-17 0-16,18 1 15,-18-19-15,17 19 0,-17-18 16,18 17-16,-18 0 15,18 18-15,-1 36 16,19-19 0,-19 1-16,1-1 0,0-17 15,-1 0-15,1 0 16,0-17-16,-18-1 16,0 1-16,0-19 0,0-34 15,0 34-15,-18 1 16,18 0-16,-18 0 0,18-1 15,0 19 1,0-1-16</inkml:trace>
  <inkml:trace contextRef="#ctx0" brushRef="#br2" timeOffset="-183280.06">15769 14252 0,'0'0'0,"-35"0"16,35 18-16,-35 17 15,35-17-15,-18 17 0,18 18 16,18-35-16,-1 17 15,1-17-15,35-18 16,-36 0-16,19-36 16,-36 19-1,17-19-15,-17 1 16,0 0-16,0 17 16,0 1-16,-17 17 15,17 17 1,17 18-1,1-17-15,0 35 16,-18-35-16,17-1 16,1 1-16,0 0 15,-1-1-15</inkml:trace>
  <inkml:trace contextRef="#ctx0" brushRef="#br2" timeOffset="-182962.73">16069 14376 0,'0'0'16,"-18"17"-16,1 1 0,-1 0 0,18 17 16,0-17-16,18-1 15,-1 1 1,1-18-16,17 0 15,-17-18-15,-18 1 16,18-19-16,-18 19 16,0-1-16,0-17 15,17 52 17,-17 1-17,18 0-15,0-1 0,-1 19 0,1-36 16,17 35-16,-17-35 15,-1 0-15</inkml:trace>
  <inkml:trace contextRef="#ctx0" brushRef="#br2" timeOffset="-182418.91">16528 13582 0,'0'18'47,"17"17"-47,-17 0 15,0 18-15</inkml:trace>
  <inkml:trace contextRef="#ctx0" brushRef="#br2" timeOffset="-182313.13">16475 14023 0,'0'35'16,"0"-70"-16,17 70 0,-17-17 16,18-18-16</inkml:trace>
  <inkml:trace contextRef="#ctx0" brushRef="#br2" timeOffset="-182089.03">16545 14340 0,'18'71'15,"-36"-142"-15,54 160 0,-36-72 0,17 19 16,1-19-16,-1 1 0,-17-1 16,18-17-16,-18 36 15,0-19-15,-18-17 16,1 0-16,-1 18 16,1-18-16,17 18 15,-18-18-15,18 17 0,0 1 16,0 0-1,18-1-15</inkml:trace>
  <inkml:trace contextRef="#ctx0" brushRef="#br2" timeOffset="-181411.31">16969 13970 0,'-18'88'0,"36"-176"0,-36 229 15,18-106-15,0 18 0,0-17 16,18 34-16,-18-35 16,17-17-16,1-18 15,0 0-15,-1 0 16,18-53-16,-35 36 15,18-1-15,-18-17 0,0 17 16,18 0-16,-1 1 16,-17 34-16,18 1 15,0 0-15,-1 35 0,-17-18 16,53 18-16,-35-18 16,35-17-16,-18-1 15,0-17-15,-17-17 16,0-19-16,-18 19 15,0-1-15,0-52 16,0 17 0,0 35-16,0 0 15,0 36 1</inkml:trace>
  <inkml:trace contextRef="#ctx0" brushRef="#br2" timeOffset="-181100.98">17551 14358 0,'-18'35'15,"36"-70"-15,-54 88 0,36-18 0,18 1 16,0-19-16,17-17 16,-17 0-16,-1 0 15,1-17-15,0-1 0,-1 0 16,-17 1-16,0-1 0,0 0 15,-17 1-15,17 34 47,17 19-31,1-19-16,-18 1 0,35 17 16,-17-17-1,-1-18 1</inkml:trace>
  <inkml:trace contextRef="#ctx0" brushRef="#br2" timeOffset="-180984.67">17815 14393 0,'18'18'0,"-36"-36"0,54 54 15,-19-19-15,1 1 16,-1-18-16</inkml:trace>
  <inkml:trace contextRef="#ctx0" brushRef="#br2" timeOffset="-180855.83">17974 14429 0,'-18'0'16,"1"0"-16,17 17 16,-18 1-16,-17 0 15,35-1-15,-18 1 16,1-18-16,17 17 15</inkml:trace>
  <inkml:trace contextRef="#ctx0" brushRef="#br2" timeOffset="-180426.69">18203 13653 0,'0'0'16,"18"0"-16,0 0 15,17 17 1,0-17-16,18 35 15,-35 1 1,-1-1-16,1 0 0,0 1 16,-1 16-16,-17 19 0,0-18 15,18 17-15,-18 1 0,0 53 16,0-72-16,0 37 16,0-54-16,0 0 15,-18-17-15,18-1 16,-17-17-1,-1 0-15,0 0 0,1 0 16,-19-35 0,19 18-16,-1-1 0,18 0 15</inkml:trace>
  <inkml:trace contextRef="#ctx0" brushRef="#br2" timeOffset="-180087.79">18891 13653 0,'0'0'16,"18"0"-16,17-18 15,18 0 1,-35 1-16,17 17 15,-17 0-15,-18-18 16</inkml:trace>
  <inkml:trace contextRef="#ctx0" brushRef="#br2" timeOffset="-179764.7">18927 13688 0,'0'0'15,"17"88"-15,1-53 0,-1 18 16,1 0-16,0 18 0,-18-1 15,17 107 1,-34-89-16,-19 159 16,19-124-16,-1 18 0,-17 124 15,35-142 1,-18 89-16,18-124 0,0-17 16,18-1-16,-18 1 15,18-18-15,-1 0 0,-17 0 16,0 0-16,0 35 15,0-53-15,18 36 16,-18-36-16,17 0 16,1-35-16,17 18 15,1-1-15,17-17 16,-36 0-16,1 0 16,-1 0-16</inkml:trace>
  <inkml:trace contextRef="#ctx0" brushRef="#br2" timeOffset="-178814.96">19614 14076 0,'0'0'16,"-17"0"-16,17-18 15,-35 36-15,17-1 16,0 1-16,-52 88 16,34-35-1,19-36 1,34 0-16,1-35 15,0-18-15,17-17 16,0 18-16,-17-1 16,-18-17-16,18-1 15,-1 19-15,-17-1 16,0 0-16,18 18 16,-18 36-1,17-19-15,1 19 0,-18-1 0,35 35 16,-17-34-1,0-19-15,-1 1 0,-17 0 16,18-18-16,0 0 16</inkml:trace>
  <inkml:trace contextRef="#ctx0" brushRef="#br2" timeOffset="-178447.73">19861 13617 0,'0'0'0,"0"18"16,-17 0-1,17 17-15,-18-18 0,0 19 16,-17 17-16,35-36 16,0 36-1,18-18-15,-1-17 0,1 0 16,17-1-16,-17-17 15,0 0-15,-1 0 16,1 0-16</inkml:trace>
  <inkml:trace contextRef="#ctx0" brushRef="#br2" timeOffset="-178274.72">19950 13794 0,'17'0'16,"1"0"-16,0 0 0,17 0 16,-18 0-16,19-18 15,-36 0 1</inkml:trace>
  <inkml:trace contextRef="#ctx0" brushRef="#br2" timeOffset="-178091.73">20038 13723 0,'0'0'0,"0"53"0,0-18 16,0-17-16,0 17 0,17 0 16,19 1-16,-19-19 15,19 1 1,-19-18-16,19 0 15,-19-18-15,-17 1 16</inkml:trace>
  <inkml:trace contextRef="#ctx0" brushRef="#br2" timeOffset="-177908.16">20285 13794 0,'17'0'16,"1"0"-16,17 0 16,-17 0-16,17 0 15,-17 0-15,-1 0 16</inkml:trace>
  <inkml:trace contextRef="#ctx0" brushRef="#br2" timeOffset="-177740.8">20514 13758 0,'0'0'15,"0"53"-15,0-35 0,0 17 16,0-17-16,18 17 0,-1 0 16,1-17-1,0-18-15,-1 0 16</inkml:trace>
  <inkml:trace contextRef="#ctx0" brushRef="#br2" timeOffset="-177441">20690 13635 0,'0'0'15,"0"18"-15,18-18 0,0 35 16,-1 0-1,-17-17-15,18-1 0,0 1 16,-1 0-16,1-1 0,-18 1 16,18 0-16,-1-18 0,1 17 15,-18 1-15,0 17 16,0-17 0,0 17-16,-18-17 0,18-1 15,-17 1-15,-1-18 16,0 35-16,1-35 15,-1 18-15,18-1 16,-18-17 0</inkml:trace>
  <inkml:trace contextRef="#ctx0" brushRef="#br2" timeOffset="-176429.14">19773 15399 0,'18'17'15,"-1"19"-15,19-19 0,-1 54 16,0-36-1,1 0-15,-19 1 0,36 17 16,-35-18-16,-18-17 16,17-1-1,-17 1-15</inkml:trace>
  <inkml:trace contextRef="#ctx0" brushRef="#br2" timeOffset="-176251.17">19950 15452 0,'0'0'16,"-36"70"-16,1-17 0,17-18 15,-17 18-15,17-17 16,1-19-16,-1 19 0,18-19 16,18-17-1</inkml:trace>
  <inkml:trace contextRef="#ctx0" brushRef="#br2" timeOffset="-175786.43">20285 14958 0,'-18'0'47,"0"17"-47,-17 19 16,18-36-16,-1 17 15,0 1-15,1 0 0,-1 17 16,0-17-16,18-1 0,0 36 15,0-18-15,53 1 16,-17-19-16,-1 1 16,0 0-16,0-1 0,18-17 15,-35 0 1</inkml:trace>
  <inkml:trace contextRef="#ctx0" brushRef="#br2" timeOffset="-175606.18">20373 15081 0,'18'18'15,"-1"0"1,18-1 0,-17-17-16,35 0 15,-35 0-15,-1 0 16</inkml:trace>
  <inkml:trace contextRef="#ctx0" brushRef="#br2" timeOffset="-175433.65">20479 15028 0,'0'0'0,"0"36"15,0-1-15,0-17 0,-18 17 16,18 0-16,0-17 0,18 17 0,-1 18 15,1-53 1,0 18-16,-1-18 16,19-18-16</inkml:trace>
  <inkml:trace contextRef="#ctx0" brushRef="#br2" timeOffset="-175188.72">20638 15046 0,'0'0'15,"17"0"-15,1 0 16,-1 18-16,1-1 16,17 36-1,-17-53-15,0 35 16,-1-17-16,-17 0 0,0-1 16,0 1-16,0 0 15,-17 17-15,-1-17 16,-17-1-1,17 1-15,0-18 16,1 0-16,-1 0 16,1-18-16</inkml:trace>
  <inkml:trace contextRef="#ctx0" brushRef="#br2" timeOffset="-174532.8">21131 13653 0,'0'-18'16,"0"36"-16,18-54 16,0 36-1,-1 0-15,36 18 16,-35 0-16,35-1 16,-36 1-16,36 52 15,-35-17-15,0 18 16,-18 17-16,17 124 15,-17-89-15,-17 18 16,-1 18-16,0 0 0,1 0 16,17-1-16,-18 1 0,18-18 15,0 0-15,0 0 0,18 0 16,-1-17-16,1-18 0,0 0 16,-1-18-16,1-18 0,-18 1 15,0 35-15,0-71 16,-18-17-16,-35-18 15,-17-53 1,35 17-16,-36-69 16,18 52-16,0-53 15,18 53-15,17 0 0,1 0 16,17-17-16</inkml:trace>
  <inkml:trace contextRef="#ctx0" brushRef="#br2" timeOffset="-174294.17">21960 14799 0,'36'0'16,"-72"0"-16,107 0 0,0 0 15,-36 0-15,35 18 16,-52-18-16,17 17 16,-52 1-1,-1-18-15</inkml:trace>
  <inkml:trace contextRef="#ctx0" brushRef="#br2" timeOffset="-174199.42">22013 14958 0,'0'17'0,"53"-105"0,-106 159 0,71-36 0,0-17 15,17-1-15,0-17 0,0 18 16,1-18-16,-1-18 0</inkml:trace>
  <inkml:trace contextRef="#ctx0" brushRef="#br2" timeOffset="-172653.31">22895 14852 0,'18'-18'15,"-36"36"-15,36-53 0,0 17 16,-1 0-16,-17 1 15,0 52 1,-17 53 0,17-17-1,-18 70-15,18-71 16,18 36-16,-1-53 16,18 18-16,1-54 15,17 1-15,-18-18 16,18-18-16,-18 1 15,-17-36 1,-1 18-16,-17-1 16,0 19-16,0-1 15,18 18-15,-18 18 16,18-18-16,-18 17 0,17 1 16,36 0-1,-35-18-15,17 0 16,-17 0-16,-1 0 0,19-36 15,-36 19-15,0-54 16,0 36-16,-18-36 16,0 36-16,-17-18 15,18 18-15,-19 17 16</inkml:trace>
  <inkml:trace contextRef="#ctx0" brushRef="#br2" timeOffset="-172330.45">23654 15258 0,'0'0'0,"-18"0"0,-17 35 16,17-17-16,18-1 16,0 18-16,0-17 15,0 17-15,18-17 16,35 0-16,-18-18 15,-17 0-15,17-36 16,-35 19-16,0-1 16,0 0-16,0 1 0,-18-18 15,18 17 1,-17 18-16,17 18 16,0 17-1,17 0-15,1-17 0,17 35 16,-17-36-16,17 19 15,-17-36 1,-1 17-16</inkml:trace>
  <inkml:trace contextRef="#ctx0" brushRef="#br2" timeOffset="-172024.46">23971 15328 0,'-17'0'0,"34"0"0,-52 18 15,35 17 1,-18-17-16,18 17 16,18-17-16,-18-1 15,18 1-15,-1-18 0,19 0 16,-19-18 15,-17 1-31,0-1 0,18-17 16,-18 52 15,17 19-31,1-19 16,17 19-16,-35-19 15,36 1-15,-36 0 16</inkml:trace>
  <inkml:trace contextRef="#ctx0" brushRef="#br2" timeOffset="-170840.31">24677 15169 0,'0'0'0,"0"-17"15,-35-1 1,17 18-16,0 0 0,-35 53 16,18-18-1,-18 54-15,36-37 0,17-16 16,0 17-16,0-18 16,35 18-16,0-35 15,0-1-15,1-17 0,34-17 16,-35-1-16,36-35 15,-53 18-15,-1-36 16,-17 53 0,0-17-16,0 18 15,-17 17-15,17 17 16,0 54 0,17-18-16,1 17 15,17-34-15,-17-1 16,-1 0-16,36 0 15,-35-17-15,0-18 16</inkml:trace>
  <inkml:trace contextRef="#ctx0" brushRef="#br2" timeOffset="-170531.49">25118 14799 0,'-18'0'16,"1"18"0,-19-1-16,19 1 0,-36 35 15,35-18-15,18 36 16,0-54-1,35 36-15,-17-35 16,53 17-16,-54-35 16,36 18-16,-35-18 15,-1 0 1,1 0-16</inkml:trace>
  <inkml:trace contextRef="#ctx0" brushRef="#br2" timeOffset="-170355.25">25259 15028 0,'18'0'0,"-1"0"16,1 0-16,17 0 16,0 0-1,-17 0-15,0 0 16</inkml:trace>
  <inkml:trace contextRef="#ctx0" brushRef="#br2" timeOffset="-170190.47">25382 14887 0,'0'0'0,"-17"0"16,17 88-1,0 1-15,0-19 16,17-17-1,19-18 1,-19-17-16,19-18 16,-19 0-16</inkml:trace>
  <inkml:trace contextRef="#ctx0" brushRef="#br2" timeOffset="-170023.52">25594 15028 0,'18'0'16,"-1"0"-16,1 0 0,0 0 16,17 0-16,-17 0 15,17 0-15,0 0 16,-17 0-16</inkml:trace>
  <inkml:trace contextRef="#ctx0" brushRef="#br2" timeOffset="-169699.63">25964 14993 0,'0'0'16,"0"18"-16,18-1 15,-18 1-15,0 0 0,0-1 16,18 19-16,-18-19 0,17 1 15,1-1-15,0 1 16</inkml:trace>
  <inkml:trace contextRef="#ctx0" brushRef="#br2" timeOffset="-169398.86">26141 14940 0,'17'0'16,"1"18"0,0 17-1,-1-35-15,19 35 16,-19-17-16,19 0 16,-19-1-16,1 1 15,0 0-15,-18-1 16,0 1-16,0-1 0,0 19 15,-18-36-15,0 35 16,1-17 0,-1-18-16,0 17 15,1-17-15,-1 0 16,18-17 0</inkml:trace>
  <inkml:trace contextRef="#ctx0" brushRef="#br2" timeOffset="-168976.25">26458 15434 0,'0'18'15,"36"-1"1,17 1-16,-1-18 16,1 0-16,53 18 0,-71-18 15,36 0 1,-53 0-16,-1 0 15</inkml:trace>
  <inkml:trace contextRef="#ctx0" brushRef="#br2" timeOffset="-168831.86">26776 15328 0,'0'0'0,"17"71"15,-17-18-15,0 0 0,18 0 16,0-1-16,-1-16 0,1 17 15,17 0-15,-17-36 16</inkml:trace>
  <inkml:trace contextRef="#ctx0" brushRef="#br2" timeOffset="-168241.85">27552 15222 0,'0'0'16,"18"0"-16,-36 36 15,18 69 1,-18-16-16,1 52 16,17-71-16,17 36 15,1-53-15,35 0 16,-18-35-16,36-18 15,-18-18-15,0-53 16,-36 36-16,18-53 16,-35 35-1,0 0-15,0 18 0,0 17 16,-17 1-16,17 34 16,0 1-16,0 17 0,0 53 15,17-52-15,54 34 16,-36-35-16,1-17 15,34 0 1,-35-18-16,-17-18 0,0 0 16,-1 1-16,-17-71 15,-17 52-15,-19-69 16,19 69-16,-1-17 16,0 18-16,1 17 0,-18 1 15,35 34-15,0 1 16</inkml:trace>
  <inkml:trace contextRef="#ctx0" brushRef="#br2" timeOffset="-167920.93">28328 15752 0,'-35'0'15,"35"17"-15,-18 1 0,1 17 16,17 0-1,0-17-15,35 17 16,-18-17-16,19 0 16,-19-18-16,1 0 15,0 0-15,-1-18 0,1-17 16,-18-1-16,0 1 16,0 0-16,0 17 15,0 1-15,0-1 16,0 36-1,18 17-15,-18-18 16,17 36-16,-17-35 16,18 17-16,-18-17 15</inkml:trace>
  <inkml:trace contextRef="#ctx0" brushRef="#br2" timeOffset="-167795.6">28557 15804 0,'0'0'15,"36"0"-15,-19 0 16,36 18-16,-35 0 16,35 17-16,-36-35 15,1 18-15</inkml:trace>
  <inkml:trace contextRef="#ctx0" brushRef="#br2" timeOffset="-167674.55">28734 15857 0,'-36'0'0,"72"0"0,-72 18 16,19 0-16,-1-1 16,1 1-1,17 0-15</inkml:trace>
  <inkml:trace contextRef="#ctx0" brushRef="#br2" timeOffset="-167186.25">29228 15558 0,'0'35'0,"35"0"15,-17 0-15,34 18 0,37 35 16,-36-52-16,0-1 15,-1 0-15,-16 1 0,34 16 16,-52-34-16,0 0 16</inkml:trace>
  <inkml:trace contextRef="#ctx0" brushRef="#br2" timeOffset="-167008.78">29580 15699 0,'-70'70'16,"140"-140"-16,-193 175 0,88-69 15,-36 34-15,53-34 16,1 16 0,17-34-16,17-18 15</inkml:trace>
  <inkml:trace contextRef="#ctx0" brushRef="#br2" timeOffset="-166719.01">29951 15117 0,'-18'0'16,"36"0"-16,-53 17 0,-18 1 16,35 17-16,-17 0 15,-1 36 1,36-36-16,0 36 16,18-36-16,17 18 15,1-18-15,17 1 16,-18-19-16,-18-17 0,1 0 15,0 18-15</inkml:trace>
  <inkml:trace contextRef="#ctx0" brushRef="#br2" timeOffset="-166546.05">30057 15416 0,'35'0'15,"-70"0"-15,88 0 0,-18 0 16,0 0-16,-17 0 16,-1 0-16,1 0 15</inkml:trace>
  <inkml:trace contextRef="#ctx0" brushRef="#br2" timeOffset="-166339.82">30163 15222 0,'-18'53'15,"0"0"1,18-18-16,0 1 0,18 34 16,0-34-16,17-1 15,0-17-15,0 17 16,1-35-1,-1 0-15</inkml:trace>
  <inkml:trace contextRef="#ctx0" brushRef="#br2" timeOffset="-166102.19">30427 15240 0,'0'0'16,"18"0"-16,-1 35 15,1-35-15,0 18 16,17 0-16,-17-1 0,52 18 16,-52-17-1,35 17-15,-53-17 16,0 0-16,0-1 0,0 1 16,-53 17-16,35-17 15,-35 17 1,18-17-16,-18-1 15,18 1-15</inkml:trace>
  <inkml:trace contextRef="#ctx0" brushRef="#br2" timeOffset="-165595.44">28698 15734 0,'0'0'16,"18"0"15,-18 35-31,18-17 16,35 35-16,-36-36 16,36 19-1,-35-19-15,35 1 16,-53 0-16,0-1 15</inkml:trace>
  <inkml:trace contextRef="#ctx0" brushRef="#br2" timeOffset="-165429">28945 15663 0,'-52'71'15,"104"-142"-15,-122 177 0,52-71 0,-35 36 16,36-36-16,17 1 16,-18-19-16,18 18 0,0-17 15</inkml:trace>
  <inkml:trace contextRef="#ctx0" brushRef="#br2" timeOffset="-164239.18">22895 16016 0,'0'0'0,"-17"0"0,-1 18 15,0-18-15,36 0 16,17 0 0,1 0-16,52 0 15,-18 17-15,107-17 16,-71 0-16,158 0 15,-105 18 1,176-18-16,-141 18 16,229 17-16,-193-17 15,17-1-15,264 19 16,-246-19-16,317 18 16,-282-35-16,0 18 15,317 17-15,-317-17 16,-18 17-16,0-17 0,230 52 15,-265-34-15,194 34 16,-247-17 0,158 18-16,-210-36 15,69 18-15,-140-35 16,-18-1-16,-18-17 16,-17 18-16,-36-18 0,-17-18 15,-1 18-15,-87-35 16</inkml:trace>
  <inkml:trace contextRef="#ctx0" brushRef="#br2" timeOffset="-162382.3">5345 3510 0,'0'-17'31,"17"-1"-31,-17 0 15,0 1-15,18-1 16,-18 0-16,18 1 16,-18-1-16,52-17 15,-16 17-15,34-35 16,-17 36-16,0 17 0,-18-18 16,18 18-16,71 0 15,-54 0-15,107 18 16,-71-18-16,-1 17 15,19-17-15,123 18 16,35-18-16,-141 0 16,0-18-16,18 18 0,0-17 15,141-19 1,-159 19-16,123-19 16,-140 19-16,123-54 15,-141 36-15,88-36 16,-106 36-16,35-71 15,-70 71-15,-35-18 0,-1 0 16,1 0-16,-18 18 16,-35-53-16,17 52 15,-35 1-15,18 35 16,0 0-16,17 18 0,-17 35 16,17-36-16,0 54 15,18-53 1,18 52-16,0-35 15,17 36-15,-17-36 16,-1 18-16,19-18 0,-1 18 16,0 0-16,36 18 15,-36-36-15,18 0 16,17 1-16,-17-36 16,53 0-16,-71-18 15</inkml:trace>
  <inkml:trace contextRef="#ctx0" brushRef="#br2" timeOffset="-161123.39">9684 3193 0,'0'-18'16,"17"18"-1,36-18 1,0 1-16,-17 17 16,16 0-16,90 0 15,-54 0-15,106 0 16,-71-18-16,-17 18 0,18-18 16,17 1-16,0-1 15,159-17-15,-142 35 16,125 0-16,-142 0 15,106 0-15,-142 18 16,1-1-16,-17 1 16,-1-1-16,53 1 15,-71-18-15,36 0 16,-53 0-16,53 0 16,-88 0-16,17 0 15,-17 0-15,-1 0 0,1 0 16,-18 18-1,17-18-15,-17 17 16,18-17-16,0 18 16,-1 0-16,1-18 15,0 17-15,-1-17 0,1 18 16,0-18-16,-1 0 16,1 18-16,-1-18 15,-17 17 32,18 1-31,0-1-16,-1 1 15,1-18-15,-18 18 16,0-1 0,-18 1-16,1 0 15,-1-1-15</inkml:trace>
  <inkml:trace contextRef="#ctx0" brushRef="#br0" timeOffset="-150190.87">5856 2399 0,'0'18'32,"0"52"-17,0-17-15,18 0 16,-18 17-16,0 72 16,0-54-16,0-18 0,0 54 15,0-71-15,17-18 16,-17 18-16,18-35 15,-18-1-15,-18-34 16,18-1 0</inkml:trace>
  <inkml:trace contextRef="#ctx0" brushRef="#br0" timeOffset="-149985.89">5680 2999 0,'53'123'15,"-106"-246"-15,123 299 0,-52-123 16,35 53-16,-18-71 16,18 0-16,-35-17 15,17-18-15,0-18 0,1 1 16,-1-19-16,-18 1 16,19-18-16,-19 18 0,19-36 15,-19 36-15,19-18 16</inkml:trace>
  <inkml:trace contextRef="#ctx0" brushRef="#br0" timeOffset="-149238.88">10742 2452 0,'0'53'0,"0"0"16,0 88-16,0-71 16,0 71-16,0-52 15,0-36-15,0 17 16,18-17-16,-18-18 0,0 36 16,0-54-16,17 1 15</inkml:trace>
  <inkml:trace contextRef="#ctx0" brushRef="#br0" timeOffset="-149044.33">10619 3193 0,'53'105'15,"-106"-210"-15,123 246 0,-52-88 0,-1-36 16,36 19-16,-17-36 15,-1 0-15,0 0 16,0-18-16,1 0 0,17-17 16,-36 0-16,1-1 15,0 36-15</inkml:trace>
  <inkml:trace contextRef="#ctx0" brushRef="#br0" timeOffset="-147387.83">23389 2258 0,'0'-18'0,"0"36"32,0 35-17,0-18-15,0 88 16,-17-34-16,17-19 15,-18 18-15,0 1 0,18 16 16,-17-16-16,17-1 0,0-35 16,0 53-16,0-89 15,17 1-15,-17-36 32,0 1-17</inkml:trace>
  <inkml:trace contextRef="#ctx0" brushRef="#br0" timeOffset="-147125.28">23125 2963 0,'35'53'16,"-70"-106"-16,88 142 0,-36-54 0,1 18 15,-1 17-15,1-34 16,0-1-16,-18-18 15,17 19-15,1-19 16,17-34-16,-17-1 16,35-35-16,-18 18 15,18-71-15,-18 71 16,18-36 0,-18 54-16,1 17 15,-19 0-15</inkml:trace>
  <inkml:trace contextRef="#ctx0" brushRef="#br0" timeOffset="-134840.99">1288 7673 0,'0'-18'16,"-18"1"-1,0 17-15,18-18 16,-53 18 0,36 18-16,-36-1 15,18 19-15,-1-1 0,-52 88 16,53-52-16,-53 70 16,35-53-16,35-17 15,0 17-15,1-18 0,-1 107 16,18-89-16,18 124 15,17-106-15,18 105 16,-18-105-16,54 70 16,-37-105-16,72 70 15,-71-70-15,0-18 16,-18 0-16,0-18 16,36 35-16,-54-52 15,19 17-15,-54-35 31</inkml:trace>
  <inkml:trace contextRef="#ctx0" brushRef="#br0" timeOffset="-134552.91">1411 9648 0,'18'36'16,"-1"-1"-16,1 0 16,17 1-16,1-1 0,52 35 15,-53-34 1,36 34-16,-36-34 16,0 34-16,-17-35 15,-18 1-15,-18-19 16,-35 36-1,18-35-15,-53 17 16,53-17-16,-36 17 16,36-17-16,-18 17 15</inkml:trace>
  <inkml:trace contextRef="#ctx0" brushRef="#br0" timeOffset="-133407.98">2223 10830 0,'0'-17'15,"0"-1"-15,0 0 16,0 1-16,0 34 31,0 72-15,0-19-16,35 71 15,-18-88-15,1 0 16,35 18-16,-35-54 16,52 1-16,-52-18 15,17 0-15,-17-35 16,-1 17-16,19-53 15,-36 36-15,0-18 0,0 0 16,0 18-16,0 17 16,0 36-1,0 0-15,17 35 0,-17 0 16,18 17-16,0 18 16,-1-17-16,-17 17 0,18 71 15,-18-106-15,-18 70 16,1-88-16,-1 1 15,0-1-15,-17-17 0,-18-1 16,18-17 0,-18-17-16,35-19 15,-17 1-15,17-18 0,1 0 16,-1-17-16</inkml:trace>
  <inkml:trace contextRef="#ctx0" brushRef="#br0" timeOffset="-132839.97">2152 10301 0,'0'18'0,"0"-36"0,18 36 31,17-36-31,-17 0 15,34-17 1,-34 18-16,17-19 16,-17 19-16,-18-1 0,18 18 15,-18 18 1,0 17 0,17 18-1,1 17-15,-18-52 16,18 53-16,-1-54 15,-17 19-15,18-19 16</inkml:trace>
  <inkml:trace contextRef="#ctx0" brushRef="#br0" timeOffset="-132512.1">2893 10283 0,'0'18'16,"-18"0"-16,1 17 16,-1-17-1,0-1-15,1 1 0,-1 0 16,0-1-16,1 19 15,-1-19-15,18 18 16,0-17-16,0 0 0,0-1 16,18 1-16,-1 0 0,19-1 15,-1-17-15,18 18 16,-18 0-16,18-1 16,-35-17-16</inkml:trace>
  <inkml:trace contextRef="#ctx0" brushRef="#br0" timeOffset="-132290.01">3052 10530 0,'0'0'0,"35"0"15,-18 0-15,19 0 16,17-17-16,-36-1 16,19 1-1,-19 17-15,-17-18 16</inkml:trace>
  <inkml:trace contextRef="#ctx0" brushRef="#br0" timeOffset="-132077.95">3175 10372 0,'0'0'0,"0"17"15,-18 19 1,18 34-16,0 1 16,18-54-16,-18 19 15,35 17-15,-17-36 16,35 1-16,-18-18 15,18 0-15,-35-18 16,-1 1-16</inkml:trace>
  <inkml:trace contextRef="#ctx0" brushRef="#br0" timeOffset="-131788.65">3404 10301 0,'0'0'16,"0"18"-16,0 17 0,36 0 15,-19-17-15,19 0 16,-19-1-16,54 1 16,-54 0-16,19-18 15,17 35-15,-36 0 16,-17-17-16,0-1 15,-17 19 1,-19-1-16,19-17 0,-19-1 16,1 1-1,17-1-15,-17 1 16</inkml:trace>
  <inkml:trace contextRef="#ctx0" brushRef="#br0" timeOffset="-131405.16">4092 10918 0,'0'18'15,"18"-18"-15,0 0 16,17 18-16,18-18 16,-18 0-16,-17 0 15,17 0-15,-17 0 0,-1 0 16,-17 17-16</inkml:trace>
  <inkml:trace contextRef="#ctx0" brushRef="#br0" timeOffset="-131290.86">4180 11201 0,'18'0'0,"0"0"16,-1-18-16,36-17 15,-17 17-15,-19 1 0</inkml:trace>
  <inkml:trace contextRef="#ctx0" brushRef="#br0" timeOffset="-130576.55">5151 11077 0,'-18'-35'16,"36"70"-16,-54-88 0,-34 36 16,52 17-16,-52 0 15,34 17-15,1 19 0,17-1 16,1-17-16,-1 52 15,18-35-15,18-17 0,17 17 16,0-17-16,18-18 16,-18 0-1,1-18-15,-1-17 16,-17 17-16,-18-17 16,0 17-16,0 1 15,0 34 1,0 54-1,0-18-15,35 106 16,0-89-16,-17 1 0,17 52 16,-17-35-1,-18-35-15,0-35 16,-36 35-16,1-35 16,-18-1-16,18-17 15,-36-35-15,36 17 16,0 1-16,0-36 15,-1 17-15,19-52 16,17 35-16</inkml:trace>
  <inkml:trace contextRef="#ctx0" brushRef="#br0" timeOffset="-130327.34">5574 10354 0,'0'0'16,"0"18"-16,-18-1 0,1 89 15,-1-35 1,0-1-16,18 36 0,-17 70 16,34-70-16,1 53 15,0-88-15,17 34 16,0-52-16,36 0 15,-36-35-15,18 0 16</inkml:trace>
  <inkml:trace contextRef="#ctx0" brushRef="#br0" timeOffset="-129865.61">5927 10883 0,'0'0'0,"0"-17"16,17 17-16,-17 35 31,0 53-15,0-17-16,0-18 0,0 52 15,18-69-15,0 17 16,-1-36-16,19 1 15,-19-18-15,1-35 16,-1 17-16,-17-35 16,18 35-16,-18-17 15,0 17-15,18 1 0,-18 34 16,17 36 0,1-35-16,0 17 15,-1-17-15,19 0 16,16 17-16,-34-35 15,35-35-15,-35 17 16,-1-53-16,-17 36 16,0-71-16,-17 53 15,-1-53 1,-17 54-16,17-1 16,0 0-16,1 17 0,17 19 0,-18 17 15,18 17-15,18 1 16</inkml:trace>
  <inkml:trace contextRef="#ctx0" brushRef="#br0" timeOffset="-129130.54">6615 11236 0,'0'0'16,"-18"0"-16,0 0 15,18 18-15,0 35 16,0-18-16,18 18 16,0-18-1,-1-17-15,1-18 0,0 17 16,17-17-16,-18 0 0,1 0 15,0-17-15,-18-1 0,17-17 16,-17 17-16,0-17 16,0 17-16,0 1 15,18 34 1,17 54 0,-17-36-16,17 36 0,36 52 15,-36-70-15,-17 70 16,-1-70-16,-34 0 15,-1-17-15,0 16 0,-17-34 16,-35 35-16,17-35 16,-53-18-16,53 0 15,-35-36 1,35 1-16,17 0 0,19 17 16,-18-52-16,35 34 15</inkml:trace>
  <inkml:trace contextRef="#ctx0" brushRef="#br0" timeOffset="-128220.99">7585 11060 0,'-18'-36'16,"18"19"-16,-53-1 15,36 18-15,-19 0 16,1 0-16,0 35 0,-18 36 15,18-18 1,17-18-16,18 18 0,0-18 0,18 1 16,34 34-1,1-52-15,36-1 16,-37-34-16,54-19 16,-53 1-16,-18-35 15,-17 34-15,-18-17 16,-18 18-16,-17 0 15,18 17-15,-19 18 16,19 0 0,17 36-16,17 34 15,1-35-15,35 36 16,-18-36-16,0 0 0,18 18 16,-17-35-1,-19 0-15,1-1 16,-18-34-1</inkml:trace>
  <inkml:trace contextRef="#ctx0" brushRef="#br0" timeOffset="-127906.65">8026 10319 0,'0'0'0,"-18"0"15,-17 35 1,17 0-16,1 18 0,-19-17 16,1 52-1,17-53-15,18 18 16,0-18-16,0-17 0,18-1 15,17-17-15,-17 18 16,17-18-16,0 18 0,-17-18 16,17 0-16,1 17 15,-19-17-15,19 0 0,-1 18 16</inkml:trace>
  <inkml:trace contextRef="#ctx0" brushRef="#br0" timeOffset="-127746.72">8132 10654 0,'35'0'0,"-70"0"0,87-18 15,-16 18 1,-19 0-16,1-17 16,0 17-16,-1 0 15</inkml:trace>
  <inkml:trace contextRef="#ctx0" brushRef="#br0" timeOffset="-127568.25">8237 10513 0,'-17'0'0,"34"0"0,-34 35 0,17-17 16,0 35-16,0-36 15,17 36 1,1-35-16,0-1 0,35-17 15,-18 0-15,18 0 16,-36-17-16,19-1 16</inkml:trace>
  <inkml:trace contextRef="#ctx0" brushRef="#br0" timeOffset="-127310.6">8431 10354 0,'18'18'16,"-18"-1"-16,53 19 16,-18-1-16,36 0 15,-36-17 1,0-1-16,1-17 0,17 36 16,-36-19-16,-17 19 15,-17-19-15,-36 36 16,17-18-16,-34 1 15,52-19-15,-17 19 16,17-19-16,18 1 16</inkml:trace>
  <inkml:trace contextRef="#ctx0" brushRef="#br0" timeOffset="-126963.31">9066 11007 0,'0'0'16,"53"0"-16,-17 0 16,52 0-16,-53-18 15,36 0-15,-54 18 16,19 0-16,-19-17 15,-34-1 1</inkml:trace>
  <inkml:trace contextRef="#ctx0" brushRef="#br0" timeOffset="-126820.08">9243 10866 0,'0'0'15,"17"70"-15,-17-17 16,0 0-16,18 18 15,-18-19-15,18 1 0,-1 36 16,1-54-16,-18 0 0</inkml:trace>
  <inkml:trace contextRef="#ctx0" brushRef="#br0" timeOffset="-126305.14">9701 10548 0,'0'0'16,"36"176"-16,-1-87 0,0 87 16,-17-105-16,0-1 15,-18 1-15,35 17 16,-35-53-16,0-17 15,0-1-15,0-34 16,0-18-16,0-1 16,0 1-16,17 17 0,36-35 15,-17 36-15,-1 17 16,18 0-16,-18 17 0,-17 19 16,-1 17-1,-17-36-15,0 1 0,-35 17 16,-35 0-16,34-17 15,1-18-15,-18 18 0,18-18 16,0 0-16,52-18 16</inkml:trace>
  <inkml:trace contextRef="#ctx0" brushRef="#br0" timeOffset="-125909.86">10283 11289 0,'0'0'0,"-17"35"15,17-17-15,35 17 16,-17-17-16,35 17 16,-18-17-16,18-1 15,-35-17-15,-1-17 16,1-1-16,-18 0 15,0-17-15,0 17 16,0 1-16,17 34 31,1 54-15,0-36-16,-18 18 0,17 35 16,-17-52-16,0 52 15,-17-70-15,-1 17 16,0 0-16,1-17 15,-54-1-15,54-17 16,-19 0-16,19 0 0,-19-17 16,1-19-16,17 19 15,18-36 1,0 35-16</inkml:trace>
  <inkml:trace contextRef="#ctx0" brushRef="#br0" timeOffset="-125599.38">10689 10354 0,'0'0'0,"18"0"0,-1 18 16,36 52-16,0 1 16,-17 17-16,16 18 15,-16-18-15,-1 18 0,0-18 16,-17 18-16,0-36 0,-18 89 16,-18-106-16,-35 53 15,35-71-15,-17 0 16,-18 1-16,18-19 0,0 1 15</inkml:trace>
  <inkml:trace contextRef="#ctx0" brushRef="#br0" timeOffset="-124565.13">6773 11289 0,'18'0'46,"-36"0"48,36 0-63,-18-18-15,0 1 31,0 34-16,0 1-31,0 0 16,18 17-16,-18-18 15,17 36-15,-17-35 16,0 17 0</inkml:trace>
  <inkml:trace contextRef="#ctx0" brushRef="#br0" timeOffset="-119899.34">6438 12471 0,'0'-18'0,"0"36"32,0 17-32,0 18 15,0-18-15,18 18 16,-18 88-16,0-70 15,17 17-15,-17-17 0,18 34 16,-18-52-16,18 18 16,-18-54-16,0 1 15,0-36 1,0 1 0</inkml:trace>
  <inkml:trace contextRef="#ctx0" brushRef="#br0" timeOffset="-119594.2">6191 12823 0,'0'-17'16,"18"-1"-16,0 1 15,34-19-15,-16 1 16,-1 0-16,-17-1 15,35-16-15,-36 16 16,1 19-16,-18-1 16,17 18-1,-17 18-15,0 17 16,18 0 0,0-17-16,17 17 15,-17-17-15,35-1 16,-36 1-1,1-18-15,17 0 0</inkml:trace>
  <inkml:trace contextRef="#ctx0" brushRef="#br0" timeOffset="-118970.13">10248 12418 0,'0'17'31,"18"72"-15,-18-36 0,0 88-16,17-71 15,-17 71-15,0-88 16,0 0-16,0 0 16,18 0-16,-18-18 0,18 18 15,-18-35 1,17-18-16,-17-18 15,18 1-15</inkml:trace>
  <inkml:trace contextRef="#ctx0" brushRef="#br0" timeOffset="-118480.83">10107 12841 0,'-18'0'0,"36"0"0,-36-18 32,18 1 30,0-1-46,0 1-16,0-1 15,18-17 1,-18 17-16,0 0 16,18 1-16,-1-19 15,-17 19-15,36-18 16,-19-1-16,1 19 15,35-72 1,-36 54-16,1 18 16,0 17-1,-1 17-15,-17 1 16,53 52 0,-35-52-16,0 0 15,-1-1-15,19 1 0,-19 0 16,1-1-16</inkml:trace>
  <inkml:trace contextRef="#ctx0" brushRef="#br0" timeOffset="-116691.38">2522 12471 0,'0'0'0,"0"17"0,0 89 16,0-35 0,0-1-16,18 71 15,-18-70-15,18 52 16,-18-87-16,17-1 0,1 18 15,0-35-15,-1-18 16,-17-18 0</inkml:trace>
  <inkml:trace contextRef="#ctx0" brushRef="#br0" timeOffset="-116374.54">2205 12771 0,'0'0'16,"0"-18"0,18-17-16,-1-1 15,36-17-15,-35 18 16,35-35-16,-18 34 15,-17 19-15,17-19 16,-18 54 0,1 17-1,-18 1-15,35 34 16,-17-35-16,0 1 16,35 17-16,-36-18 15,36 18-15</inkml:trace>
  <inkml:trace contextRef="#ctx0" brushRef="#br0" timeOffset="-109277.6">32403 2223 0,'0'-18'0,"17"18"32,-17 18-32,0-1 15,0 89-15,0-35 16,0 87-16,-17-70 15,-1-17-15,18 35 16,0-18 0,0-53-16,0 18 15,-18-35-15,1-18 16,-1-18-16</inkml:trace>
  <inkml:trace contextRef="#ctx0" brushRef="#br0" timeOffset="-109009.89">32156 2716 0,'0'89'16,"0"-178"-16,17 231 0,1-72 16,0-17-16,-1 0 0,19 35 15,-1-70-15,35 35 16,-34-53-16,-1 0 15,0 0-15,0-18 0,36-53 16,-36 36-16,36-53 16,-53 35-1,34-17-15,-52 52 16,18-17-16,-36 35 16,-17 17-1</inkml:trace>
  <inkml:trace contextRef="#ctx0" brushRef="#br0" timeOffset="-107960.27">23407 2134 0,'0'0'0,"0"-35"0,0-18 16,0 18-16,17 17 15,-17-35-15,18 36 0,-18-1 16,18 0-1,-18 1 1,17 17-16,-17-18 16,-17 36 31,17-1-47,-18 19 0,-17 105 15,35-53-15,-18 88 16,18-70-16,-17 71 15,-1-89-15,0 53 16,18-88 0,-17 53-16,17-53 15,0-18-15,0 0 0,0-17 16,17 17-16,-17-17 16,0-36 15,-17 0-31,-1 1 15,18-1-15,-18 18 0,18-18 16</inkml:trace>
  <inkml:trace contextRef="#ctx0" brushRef="#br0" timeOffset="-107565.98">23054 2699 0,'0'-18'15,"18"36"1,-1 17 0,1 0-16,-18 1 15,18 17-15,17 52 16,-35-52-16,35 35 15,-17-52-15,17 17 16,-17-53-16,35 17 16,-36-34-16,54-19 15,-18 1-15,17-35 16,-34 34-16,16-17 16,-34 18-16,0 17 15,-18 1-15,17 17 0,-17-18 16,0 1-16,-17 17 15,-1 0 1,0 17 0</inkml:trace>
  <inkml:trace contextRef="#ctx0" brushRef="#br0" timeOffset="-106756.96">19438 2311 0,'-18'0'16,"18"-18"-16,0 36 15,-17 52 1,17-17-16,-18 88 15,18-53-15,-17-17 16,17 0-16,-18 70 16,18-71-16,0-34 0,-18 34 15,18-52-15,0-1 16,0 1-16,-17-18 16,17-18-1</inkml:trace>
  <inkml:trace contextRef="#ctx0" brushRef="#br0" timeOffset="-106485.74">19050 2875 0,'35'88'15,"-70"-176"-15,88 212 0,-35-89 0,17 53 16,-18-53-16,1-17 15,0 0-15,-1-1 0,19 19 16,-1-36-16,18-18 16,-35 0-16,17 1 15,0-1-15,0-17 16,1 17-16,-19-17 0,19-36 16,-19 18-1,1 36-15,-18-1 0,-18 0 16,1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51:28.5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8378 0,'-17'0'15,"34"0"1,36 0-1,18 0-15,70 18 16,-53-36-16,89 18 16,-89-17-16,71-1 15,-89 18-15,36 0 16,-71 0-16,18 0 16,-35 0-16,-1 0 15,-34 18-15,17-36 16,-18 18-16,-17-17 15</inkml:trace>
  <inkml:trace contextRef="#ctx0" brushRef="#br0" timeOffset="217.41">7303 8167 0,'0'0'16,"17"0"-16,1 0 0,17 0 15,0 17 1,1 1-16,-1-18 0,-17 18 15,17-1-15,18 36 16,-53-35-16,17 17 16,-17-17-16,0 35 15,-17-36-15,-1 19 16,0-19-16,1 19 0,-1-1 16,-17 18-16</inkml:trace>
  <inkml:trace contextRef="#ctx0" brushRef="#br0" timeOffset="723.07">9102 10672 0,'-18'35'16,"36"-18"-16,-18 72 15,0-54-15,17 18 16,1-18-16,17 53 16,-35-52-16,36 17 15,-36-36-15,17 18 16,-17-17-16,18-18 0,-18 18 16,0-36-1</inkml:trace>
  <inkml:trace contextRef="#ctx0" brushRef="#br0" timeOffset="997.52">8961 11060 0,'0'-18'16,"0"0"-16,17 1 16,18-54-1,1 36-15,-19-18 0,19 18 16,-19-18-16,19-18 15,-19 36-15,19 0 16,-36 17-16,17 36 16,1-1-16,-18 1 15,17 0-15,1 17 0,0 0 16,-1-17-16,19-1 16,-19 1-16,1 0 0,17-18 15,0 0-15,-17 0 16,-18-18-16</inkml:trace>
  <inkml:trace contextRef="#ctx0" brushRef="#br0" timeOffset="1808.53">9119 5239 0,'0'17'16,"0"19"-16,-17 34 15,17-34-15,0-1 16,0 18-16,0 17 15,0-34-15,35-1 16,-17-18-16,-18 1 16,17-18-16,1 0 0,0-18 15</inkml:trace>
  <inkml:trace contextRef="#ctx0" brushRef="#br0" timeOffset="2068.99">8978 5256 0,'0'-17'16,"18"17"0,-1-18-1,1 18-15,17-18 0,1-17 16,-19 0-16,19 0 16,-19 17-16,-17 0 15,18 18-15,-18-17 16,18 17-16,-18 17 0,35 36 15,-18-17 1,19 16-16,-19-16 0,54 34 16,-36-17-16,0-35 15,18 17-15,-17 0 0,17-17 16</inkml:trace>
  <inkml:trace contextRef="#ctx0" brushRef="#br0" timeOffset="2596.92">10142 8308 0,'0'0'15,"-17"0"-15,34 0 16,54 18-1,-18-18-15,17 0 16,1 17-16,17-17 0,71-17 16,-53 17-16,-18-18 15,71-17-15,-89 17 16,18 0 0,-52 1-16,-36-1 15</inkml:trace>
  <inkml:trace contextRef="#ctx0" brushRef="#br0" timeOffset="2802.93">10954 8132 0,'17'0'15,"19"0"-15,-1 0 16,0 17-16,1-17 0,16 0 16,54 35-16,-70-17 15,-1 0-15,-18 35 16,-17-18-16,0 0 15,-17 0-15,-1 1 0,-52 34 16,34-34-16,19-19 16,-1 19-16,0-1 0,1-18 15</inkml:trace>
  <inkml:trace contextRef="#ctx0" brushRef="#br0" timeOffset="3394.18">12876 10619 0,'0'0'0,"0"17"32,0 54-32,0-18 15,18 53 1,-18-54-16,18 54 16,-18-53-16,17 18 15,1-36-15,-18 18 16,18-53-16,-18 18 15</inkml:trace>
  <inkml:trace contextRef="#ctx0" brushRef="#br0" timeOffset="3649.71">12700 11113 0,'0'0'15,"-18"0"-15,18-18 0,18 0 0,0 1 16,35-54-1,-36 36-15,18-18 0,1 18 16,-19-18-16,1 17 0,0-17 16,-1 18-16,1-18 15,0 53-15,-18-17 0,0 34 32,17 1-17,1-18-15,17 18 16,-17-18-16,52 0 15,-34-18-15,-1 0 0,0 1 16</inkml:trace>
  <inkml:trace contextRef="#ctx0" brushRef="#br0" timeOffset="4026.88">13829 8590 0,'0'0'16,"0"-17"-16,18 17 0,34-18 15,-16 0-15,70 1 16,-54 17-16,19 0 16,0 0-16,17 0 0,71-18 15,-89 18 1,71-18-16,-106 1 15,36-1-15,-53 0 16</inkml:trace>
  <inkml:trace contextRef="#ctx0" brushRef="#br0" timeOffset="4215.89">14676 8308 0,'17'35'15,"18"-17"-15,1-1 16,52 1-1,-35 0-15,35-1 16,-53 1-16,-17-18 0,-18 35 16,0-17-16,-18 17 0,-17-17 15,-35 52-15,-1-34 16,36-19-16,-1-17 16,19-17-16</inkml:trace>
  <inkml:trace contextRef="#ctx0" brushRef="#br0" timeOffset="4676.85">12859 5080 0,'0'0'15,"-18"35"-15,18 18 0,0-18 0,0 18 16,18 53-1,-1-70-15,1 52 16,0-53-16,-1-17 0,1 17 16,0-17-16</inkml:trace>
  <inkml:trace contextRef="#ctx0" brushRef="#br0" timeOffset="4952.26">12771 5186 0,'52'-18'16,"-34"1"-1,17-1-15,-17 0 16,0-17-16,-1 17 16,-17 1-16,18-1 0,-18-17 15,18 35 1,-1 35-1,19 18 1,-1-35-16,18 52 16,-18-52-16,36 17 15,-36-17 1,18-1-16,-18 1 16</inkml:trace>
  <inkml:trace contextRef="#ctx0" brushRef="#br0" timeOffset="5539.67">16757 10601 0,'18'35'16,"-18"36"0,17 35-16,-17-53 15,18-1-15,-18 1 0,35 36 16,-35-36-1,18-36-15,-18 18 0,0 1 16,0-19-16,0-34 16</inkml:trace>
  <inkml:trace contextRef="#ctx0" brushRef="#br0" timeOffset="5818.45">16492 10936 0,'0'0'15,"18"0"1,35-53-16,-18 18 16,18 0-16,-18-1 0,-17-17 15,17 18-15,1-71 16,-19 53-16,-17-35 16,0 35-16,0 36 15,0-19-15,0 72 31,36 17-15,-19-18-16,18 0 16,-17-35-16,35 18 15,-35-18-15,35-53 16</inkml:trace>
  <inkml:trace contextRef="#ctx0" brushRef="#br0" timeOffset="6117.19">17357 8502 0,'0'0'16,"70"35"-16,-17-17 0,0-18 15,106 0-15,-71-18 16,106-35-16,-123 36 16,-1-1-16,18 0 15,-52 18-15,-36-17 16</inkml:trace>
  <inkml:trace contextRef="#ctx0" brushRef="#br0" timeOffset="6317.22">18098 8273 0,'0'0'16,"88"-18"-16,-53 18 16,0 18-16,18-18 0,35 35 15,-52-17-15,-1-1 16,-17 1-16,-1 17 0,-17-17 15,0 17-15,-17 0 16,-1-17-16,-17 17 0,-18 1 16,-35-36-1,52 0-15,1-36 0,0 19 16</inkml:trace>
  <inkml:trace contextRef="#ctx0" brushRef="#br0" timeOffset="6729.59">16722 5327 0,'-18'88'16,"36"-176"-16,-36 211 0,18-87 0,0 17 15,18 0 1,-1-18-16,1-18 0,0 1 16,-1 0-1</inkml:trace>
  <inkml:trace contextRef="#ctx0" brushRef="#br0" timeOffset="6963.73">16563 5133 0,'0'0'0,"35"-35"0,-17 35 15,-1-18-15,19-35 16,-19 35-16,19-17 15,-19 18-15,1 17 0,0-18 16,-1 36 0,1 34-1,0-16-15,17 17 0,-18-18 16,54 53 0,-36-53-16,18 1 0</inkml:trace>
  <inkml:trace contextRef="#ctx0" brushRef="#br0" timeOffset="7591.86">23230 8484 0,'0'0'0,"18"0"15,17 18 1,1 0-16,87-18 16,-35-18-16,0 0 15,1 1-15,87-1 16,-105 0-16,34 1 16,-69-1-16</inkml:trace>
  <inkml:trace contextRef="#ctx0" brushRef="#br0" timeOffset="7779.86">23936 8308 0,'18'0'16,"-36"0"-16,53 0 0,36 0 15,-36 0 1,18 18-16,-18-1 0,1 1 16,34 52-16,-52-34 15,-1 17-15,-34-18 16,-36 35-1,0-34-15,18-1 0,-18 0 16,35-17-16,-17 0 0</inkml:trace>
  <inkml:trace contextRef="#ctx0" brushRef="#br0" timeOffset="8228.04">26511 10601 0,'0'18'15,"0"-1"-15,0 19 0,18-1 0,17 53 16,0-35-16,18 35 16,-35-35-1,0 0-15,-1-18 0,19 18 16,-36-18-16,0-17 16,-18 0-1,0-18-15</inkml:trace>
  <inkml:trace contextRef="#ctx0" brushRef="#br0" timeOffset="8475.69">26441 10936 0,'17'-53'16,"-34"106"-16,52-123 0,-17 34 0,17-17 16,-17 18-16,17-18 15,-18 36-15,1-1 16,0 18-16,-18 18 31,17 17-15,1-18-16,0 1 0,-1 17 15,1-17-15,17 17 16,-17-35-16,-1 0 16</inkml:trace>
  <inkml:trace contextRef="#ctx0" brushRef="#br0" timeOffset="9015.77">26599 5186 0,'0'0'16,"0"35"-16,-17 0 0,17 1 0,17 52 15,1-53-15,0 0 16,17 1-16,-17-1 0,-1 0 16,19 18-16,-19-35 15,1 17 1,-18-17-16,-18-18 15</inkml:trace>
  <inkml:trace contextRef="#ctx0" brushRef="#br0" timeOffset="9293.84">26370 5309 0,'18'-17'15,"-1"-19"1,19 19-16,-1-19 16,-17 1-16,-1 18 0,19-1 15,-36 0-15,17 1 0,1-1 16,-18 0-16,17 18 0,1 0 16,17 36-1,-17-19 1,35 19-16,-18-1 15,0-18-15,18 19 16,-17-19-16,-19 1 0,1 0 16,0-1-16</inkml:trace>
  <inkml:trace contextRef="#ctx0" brushRef="#br1" timeOffset="53039.71">27323 4974 0,'0'-17'0,"17"17"0,-34 0 62,17 17-46,0 1-16,0 17 15,-18 18-15,18 70 16,-18-70-16,1 71 16,17-71-16,-18 53 15,18-53-15,0-36 16,0 18-16,0 1 15,0-1-15,-18-35 16,1-18 0</inkml:trace>
  <inkml:trace contextRef="#ctx0" brushRef="#br1" timeOffset="53314.67">27040 5486 0,'18'88'15,"-36"-176"-15,36 229 0,17-53 16,-17-53-16,35 18 16,-18-35-1,18-1-15,-18-17 16,54-35-16,-37 0 15,37-36-15,-72 36 16,36-35-16,-53 52 16,0 0-16,0 1 15,-35 34 1</inkml:trace>
  <inkml:trace contextRef="#ctx0" brushRef="#br1" timeOffset="54412.97">24395 8943 0,'17'0'0,"1"18"16,0-18-1,-36 0 17,-35 0-17,18 0-15,-18 17 0,-71-17 16,-17 0 0,53 0-16,0 0 0,0 18 15,-71-18 1,88 0-16,18 0 0,0 0 15,1 0-15,34 0 0,0 0 16,36 0-16,0 0 16</inkml:trace>
  <inkml:trace contextRef="#ctx0" brushRef="#br1" timeOffset="54690.12">23495 8890 0,'0'0'16,"-35"0"-16,17 0 0,-17 0 15,0 18-15,17-1 16,-17 1-16,17-18 0,0 18 16,1 17-16,17 0 15,0-17-15,17 17 16,54 0-16,-18-17 15,0 0-15,0-1 0,17-17 16,-17 18-16,71-18 16,-89 0-16,18 0 15,-71 0-15</inkml:trace>
  <inkml:trace contextRef="#ctx0" brushRef="#br1" timeOffset="55357.02">18662 8855 0,'0'0'16,"-18"0"-16,-17 0 15,0 0-15,-18 0 16,-18 0-16,1 0 0,-107 0 15,89 17-15,-18-17 16,18 0-16,-18 0 0,-70 18 16,88 0-16,17-18 15,18 17-15,18-17 0,0 0 16,52 0 0,36-17-1,0-1-15,-18 0 0</inkml:trace>
  <inkml:trace contextRef="#ctx0" brushRef="#br1" timeOffset="55562.3">17709 8749 0,'0'0'0,"-35"18"0,-71 52 16,53-17-16,1-18 16,-19 18-16,36-35 15,35 17-15,0-17 16,53 17-1,-18-17-15,0-1 0,89 19 16,-71-19-16,17-17 16,-17 0-16,35 18 15,-53-18-15,-17 0 16</inkml:trace>
  <inkml:trace contextRef="#ctx0" brushRef="#br1" timeOffset="56152.88">17304 5027 0,'0'53'16,"-18"35"0,0-35-16,18 0 0,-17 88 15,17-88-15,-18 53 16,18-88-16,18 34 15,-18-34 1,0-36-16</inkml:trace>
  <inkml:trace contextRef="#ctx0" brushRef="#br1" timeOffset="56362.94">17092 5468 0,'0'0'0,"18"88"15,-1-35-15,1-18 0,35 18 16,-35-35 0,17 0-16,18-1 15,-18-17-15,0 0 0,1-17 0,34-19 16,-52 19-16,-1-1 16,1 0-16,-18 1 0,0-1 15</inkml:trace>
  <inkml:trace contextRef="#ctx0" brushRef="#br1" timeOffset="56981.08">15046 8961 0,'0'0'15,"18"0"-15,-18-18 16,17 18 0,-34 0-1,-36 0 1,17 0-16,-16 0 15,-1 0-15,-36 0 0,-69 18 16,52-18-16,-71 0 16,89 0-16,0 0 15,-71 0-15,106 0 16,0 17-16,36-17 16,34 0-1</inkml:trace>
  <inkml:trace contextRef="#ctx0" brushRef="#br1" timeOffset="57192.14">13970 8802 0,'-53'17'16,"106"-34"-16,-141 52 0,70-17 0,-17 35 15,17-18-15,36 18 16,0-18-16,-1-17 15,18-1-15,1 1 0,-1-18 16,53 18 0,-17-18-16,-36 0 15,-17 0-15,-1 0 0</inkml:trace>
  <inkml:trace contextRef="#ctx0" brushRef="#br1" timeOffset="57775.44">13547 4974 0,'-18'18'16,"0"52"-1,18-17-15,0 0 0,-17 18 16,17 52-16,0-70 16,0 0-16,0 0 15,0-18-15,0 36 16,0-54-16,0 19 15,-18-36-15,0-18 16</inkml:trace>
  <inkml:trace contextRef="#ctx0" brushRef="#br1" timeOffset="57965.44">13282 5574 0,'35'70'16,"-70"-140"-16,88 176 0,-18-89 15,53 19 1,-52-36-16,17 0 0,0-18 16,-18 18-16,0-18 0,36-35 15,-54 36-15,19-1 16,-36 1-16,-18 17 16,-17 0-16</inkml:trace>
  <inkml:trace contextRef="#ctx0" brushRef="#br1" timeOffset="58486.33">11307 8749 0,'-36'0'16,"19"0"-16,-54 0 15,36 0-15,-18 0 0,0 0 16,0 0-16,-35 18 16,-53-18-16,53 17 15,-71 1-15,88-18 16,1 17-16,-1 1 16,18-18-16,-35 0 0,70 0 15,18-18 1</inkml:trace>
  <inkml:trace contextRef="#ctx0" brushRef="#br1" timeOffset="58715.44">10319 8625 0,'-53'18'16,"106"-36"-16,-124 54 0,1-19 15,34 1-15,1 0 16,-18 35-16,36-1 15,17-16-15,17-19 16,18 19-16,54 17 16,-36-36-16,52 1 15,-52-18-15,0 0 16,0 0-16,-18 0 0,-17 0 16,0-18-16</inkml:trace>
  <inkml:trace contextRef="#ctx0" brushRef="#br1" timeOffset="59244">9701 5098 0,'-17'105'15,"34"-210"-15,-52 281 0,17-105 16,1 70-16,-1-71 16,18 36-1,0-71-15,0-17 0,18 0 16</inkml:trace>
  <inkml:trace contextRef="#ctx0" brushRef="#br1" timeOffset="59449.54">9490 5697 0,'35'71'16,"-70"-142"-16,105 160 0,-34-89 15,52 0 1,-53 0-16,18-36 0,0 19 16,35-72-16,-70 54 15,-1 0-15,1 0 16,-18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01:40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12383 0,'0'17'15,"36"18"1,-19-17-16,19 17 0,34 18 16,-17-17-16,35 52 15,-35-53-15,35 36 16,-52-54-16,34 36 16,-52-18-1,17 1-15,-52-36 31</inkml:trace>
  <inkml:trace contextRef="#ctx0" brushRef="#br0" timeOffset="197.95">7408 12471 0,'0'0'0,"-35"35"15,17-17-15,-17 17 16,0 0-16,0 0 0,-18 1 0,17-1 16,-34 36-16,52-54 15,1 18-15,-1-17 16</inkml:trace>
  <inkml:trace contextRef="#ctx0" brushRef="#br0" timeOffset="498.66">7743 12065 0,'-17'0'16,"34"0"-16,-87 18 15,52-1-15,-52 36 16,34-18-16,19-17 16,-1 17-16,1-17 0,17 0 15,0 17-15,17-17 16,36 17 0,-18-35-16,36 18 15,-36-1-15,36 1 16,-36-18-16,0 0 15</inkml:trace>
  <inkml:trace contextRef="#ctx0" brushRef="#br0" timeOffset="682.65">7885 12188 0,'0'18'31,"17"35"-16,-17-35-15,0 17 16,18-17-16,0 17 16,-1-17-16,1-18 15,-1 0-15,19 0 0,-19-18 0</inkml:trace>
  <inkml:trace contextRef="#ctx0" brushRef="#br0" timeOffset="933.32">8079 11994 0,'17'0'16,"-34"0"-16,52 0 0,0 18 15,-17 0-15,-1-1 0,54 19 16,-53-1-16,35 0 16,-18 0-16,-18 1 15,1-19-15,-18 36 16,-18-35-16,-17 17 15,18-17-15,-1 0 16,0-1-16,1-17 0,-19 35 16,19-35-16,-19 18 15,36 0-15</inkml:trace>
  <inkml:trace contextRef="#ctx0" brushRef="#br0" timeOffset="1549.97">11536 12488 0,'-18'0'16,"36"0"-16,-18 18 15,17-18-15,19 18 16,-1-1-16,0 19 0,18-19 0,0 18 15,53 1 1,-71-1-16,36 0 16,-36-17-16,0 0 15</inkml:trace>
  <inkml:trace contextRef="#ctx0" brushRef="#br0" timeOffset="1722.73">11924 12488 0,'-35'36'16,"70"-72"-16,-88 89 0,18-17 0,-18 34 15,18-52-15,-1 17 16,1-17-16,0 35 16,17-36-16,36 1 15</inkml:trace>
  <inkml:trace contextRef="#ctx0" brushRef="#br0" timeOffset="1989.27">12224 12136 0,'35'-36'16,"-70"72"-16,70-89 15,-53 70-15,-17 1 16,17 17-16,-17-17 16,18 17-16,-1 0 0,0 1 15,1 17 1,17-36-16,17 19 0,19-36 16,16 17-16,1 1 15,18-36-15,-18 18 16,-18-17-16</inkml:trace>
  <inkml:trace contextRef="#ctx0" brushRef="#br0" timeOffset="2294.52">12400 12206 0,'0'0'0,"0"-18"0,18 1 16,35 17-1,-36 0-15,36 0 16,-35 0-16,0 35 15,-1-17-15,-17 17 16,0-17-16,-17 17 16,17-17-16,-18-1 15,0-17 1,36 0 0,0 18-1,-1-18-15,18 18 16,-17-18-16,0 17 15,-1-17-15,1 0 16,0 18-16,-1-18 16,1 0-16,0-18 15</inkml:trace>
  <inkml:trace contextRef="#ctx0" brushRef="#br0" timeOffset="2578.27">12771 12083 0,'17'0'15,"18"0"1,1 0-16,34 0 16,-34 0-16,17 17 15,17 1-15,-35 0 16,18 17-16,-35-18 15,-18 36 1,0-35-16,-35 53 16,-1-54-16,19 19 15,-19-19-15,19 1 0,-18 17 16,17-17-16,18-1 16</inkml:trace>
  <inkml:trace contextRef="#ctx0" brushRef="#br0" timeOffset="3046.02">16104 12383 0,'36'-18'0,"-72"36"0,89-36 16,-17 36-16,-19-18 0,36 17 15,18 36-15,-18-18 16,17 18-1,-17-35-15,-35 0 16,17 17-16,-17-18 0,-1 1 16,-17 0-16,0-36 15</inkml:trace>
  <inkml:trace contextRef="#ctx0" brushRef="#br0" timeOffset="3194.92">16598 12312 0,'0'0'15,"-35"18"-15,0 17 0,-1 18 16,1-18-16,0 18 0,0 0 16,-18 17-16,35-34 15,0-1-15,18-17 16,18-18-16</inkml:trace>
  <inkml:trace contextRef="#ctx0" brushRef="#br0" timeOffset="3440.07">16863 11942 0,'0'0'0,"-18"17"15,1 1 1,-19-1-16,19 19 0,-36 17 15,53-18-15,-18-17 0,18 17 16,18-18-16,-1 1 16,1-18-16,17 18 0,1-18 15,34 17-15,-35-34 16,1 17-16</inkml:trace>
  <inkml:trace contextRef="#ctx0" brushRef="#br0" timeOffset="3780.87">17039 11942 0,'0'0'15,"18"0"-15,-1-18 0,19 18 16,-19 18 0,36-1-16,-35-17 15,0 18-15,-18-1 16,0 19-16,0-19 15,0 19 1,0-19 0,17 1-16,1 0 15,-1-1-15,1-17 16,0 18-16,-18-1 16,0 1-1,-36 0 1,19-18-16,-18 17 15,17-17-15,0 18 16,18-36 0</inkml:trace>
  <inkml:trace contextRef="#ctx0" brushRef="#br0" timeOffset="4041.53">17410 11853 0,'35'18'16,"-70"-36"-16,105 36 0,-35 0 0,1-1 15,-1 1-15,53 17 16,-53-17-16,18 35 16,-35-18-16,-18-17 15,0 17-15,-18 0 16,-17-17-16,-18 17 15,18-17-15,-36-1 16,36 1-16,-35 0 16,52-18-16,0 0 15</inkml:trace>
  <inkml:trace contextRef="#ctx0" brushRef="#br0" timeOffset="4402.92">20761 12471 0,'53'0'16,"-106"0"-16,124-18 0,-19 18 16</inkml:trace>
  <inkml:trace contextRef="#ctx0" brushRef="#br0" timeOffset="4536.28">21590 12418 0,'35'0'16,"-70"0"-16,88 0 0,-35 0 0</inkml:trace>
  <inkml:trace contextRef="#ctx0" brushRef="#br0" timeOffset="4664.12">22313 12506 0,'0'0'16,"18"0"-16,-1 0 0</inkml:trace>
  <inkml:trace contextRef="#ctx0" brushRef="#br0" timeOffset="4774.92">22684 12577 0,'17'0'16,"-34"0"-16</inkml:trace>
  <inkml:trace contextRef="#ctx0" brushRef="#br0" timeOffset="5242.57">27958 12435 0,'17'18'16,"71"35"-1,-17 0 1,0-18-16,87 53 16,-87-35-16,52 18 15,-70-54-15,-17 1 16,-1 0-16,-35-1 0</inkml:trace>
  <inkml:trace contextRef="#ctx0" brushRef="#br0" timeOffset="5416.07">28469 12524 0,'0'35'15,"-53"18"1,0-18-16,0 18 0,-52 35 15,52-53-15,0 1 16,-18 17-16,36-18 16,0-17-16</inkml:trace>
  <inkml:trace contextRef="#ctx0" brushRef="#br0" timeOffset="6087.65">29104 12047 0,'-17'0'31,"-36"36"-15,35-19-1,-17 1-15,-1 35 16,19-18-16,-1 36 16,18-54-16,0 19 0,35-19 15,18 19-15,-17-19 16,34 1-16,-35-18 16,1 0-16,-19 0 15</inkml:trace>
  <inkml:trace contextRef="#ctx0" brushRef="#br0" timeOffset="6337.81">29263 12083 0,'0'0'15,"35"0"-15,36 17 16,-18-17-16,0 0 16,0 0-16,-1 0 0,-16 0 15,-1 0-15,0-17 0,-17 17 16,-36 0 0,-52-18-16</inkml:trace>
  <inkml:trace contextRef="#ctx0" brushRef="#br0" timeOffset="6505.57">29545 12136 0,'0'52'16,"0"-104"-16,0 122 0,0-52 16,0 17-16,0-17 0,0 17 15,0-17-15,18 35 0,-18-36 16,17 18-16,1-17 15</inkml:trace>
  <inkml:trace contextRef="#ctx0" brushRef="#br0" timeOffset="6683.04">29722 12259 0,'0'0'0,"17"35"15,1-17-15,-1-18 0,36 35 16,-35-35-16,35 18 16,-35-18-1</inkml:trace>
  <inkml:trace contextRef="#ctx0" brushRef="#br0" timeOffset="6794.34">29898 12330 0,'-18'-18'15,"54"53"-15,-89-70 0,88 53 0,-88-36 0,35 18 16,-17 18-16,17 17 15,1-17-15,17-1 16,-18 1-16,18-1 0,0 1 16,18-18-16,-1 0 15</inkml:trace>
  <inkml:trace contextRef="#ctx0" brushRef="#br0" timeOffset="7050.52">29986 12047 0,'18'18'0,"-1"0"15,36 17 1,-17-17-16,52 17 16,-35-35-16,-18 17 15,18 1-15,-18 0 0,-17-1 16,-18 1-16,-35 17 15,-1-17-15,-52 35 16,35-35-16,18-1 16,0 18-16,-1-17 0,-17 0 15</inkml:trace>
  <inkml:trace contextRef="#ctx0" brushRef="#br0" timeOffset="11744.28">3986 9931 0,'-17'-18'16,"17"0"-16,-36 1 15,19-1-15,-36 18 16,18 0-16,-54 53 15,54-18-15,-35 71 16,52-35-16,18 52 16,18-70-1,35 35-15,-18-70 16,71 0-16,-53-18 16,70-53-16,-70 17 15,0-52 1,-35 35-16,-1 18 15,-17 0-15,-17-1 0,-19-16 16,19 34-16,-19 0 16,19 36-16,17 52 15,0-34-15,53 52 16,-18-53-16,35 36 16,-34-54-16,34 19 15,-52-19-15,0 1 16</inkml:trace>
  <inkml:trace contextRef="#ctx0" brushRef="#br0" timeOffset="11999.45">4480 9507 0,'0'0'0,"-17"0"0,-19 0 16,1 18-16,-18 53 16,36-36-16,-19 53 15,19-53-15,34 18 16,1-17 0,35-1-16,-18-18 15,36-17-15,-54 0 16,36 0-1,-35 0-15</inkml:trace>
  <inkml:trace contextRef="#ctx0" brushRef="#br0" timeOffset="12263.16">4692 9701 0,'0'0'15,"0"-35"-15,0 17 0,-18 18 16,1 0-1,17 18-15,-18 0 16,18 17-16,-18 0 0,18 36 16,18-36-16,17 0 15,-17-17-15,35-18 16,-18 0-16,0-35 16,-35 0-16,0-36 15,0 53-15,-17-17 16,-18 17-16,17 1 0,0-1 15,-17 18-15</inkml:trace>
  <inkml:trace contextRef="#ctx0" brushRef="#br0" timeOffset="12505.13">4833 9507 0,'0'0'15,"18"-17"-15,-1 17 0,19 0 16,-1 0-16,0 17 16,0 1-16,1 0 0,17 52 15,-18-35-15,-17 18 16,-18-17-16,0-19 16,-18 19-16,0-19 15,-35 1-15,18-18 16,-18 0-1,36 0-15,-1 0 0</inkml:trace>
  <inkml:trace contextRef="#ctx0" brushRef="#br0" timeOffset="13033.54">7179 10795 0,'0'-18'15,"0"36"-15,0-18 16,0 18-16,18 70 16,-1-18-16,-17 72 15,18-72-15,0 71 16,-18-88-16,35 18 15,-17-54-15,-1-17 16,-17-35 0</inkml:trace>
  <inkml:trace contextRef="#ctx0" brushRef="#br0" timeOffset="13303.11">7038 11007 0,'18'0'16,"-36"0"-16,71 0 0,-18 0 0,36-36 16,-36 19-16,36-19 15,-54 1-15,18 0 16,-35 17-16,0 1 16,0 34-1,0 19 1,18 16-1,0-34-15,-1 35 16,1-35-16,0-1 0,35-17 16,-36 0-16,18-17 15</inkml:trace>
  <inkml:trace contextRef="#ctx0" brushRef="#br0" timeOffset="14456.98">7161 9807 0,'0'0'0,"0"-17"0,0-1 15,0-17-15,-17 17 16,-36-17 0,18 35-16,-18 0 0,-36 35 15,37 0-15,-37 36 16,72-36-16,-1 0 15,0 1-15,18 17 16,18-18-16,0 0 0,17-17 16,53 17-16,-53-35 15,71 0-15,-70-18 16,16-17 0,-34 0-16,-18 17 15,0-17-15,0 0 0,0 17 0,-18-35 16,1 53-1,34 18 1,-17 17-16,53 53 16,-17-52-16,17-1 0,-18 0 15,53 36-15,-70-54 16,35 19-16</inkml:trace>
  <inkml:trace contextRef="#ctx0" brushRef="#br0" timeOffset="14774.33">7585 9384 0,'0'0'15,"-18"0"-15,-35 53 16,-17 17 0,34-34-16,19-1 15,-1 0-15,0-17 0,18 35 16,0-36-16,36 1 16,-19 0-16,19-18 15,17 17 1,-18 1-16,-18 0 0,36-1 15,-35 1 1,-18 0-16,18-18 16</inkml:trace>
  <inkml:trace contextRef="#ctx0" brushRef="#br0" timeOffset="14980.37">7726 9543 0,'0'17'31,"0"19"-15,0-19-16,0 18 0,0 18 15,0-17-15,35-1 16,-35-17-16,35-1 16,-17-17-16,0-17 15,-18-1-15</inkml:trace>
  <inkml:trace contextRef="#ctx0" brushRef="#br0" timeOffset="15219.97">7849 9454 0,'18'18'16,"17"17"-1,1-17-15,-19-18 0,18 18 16,-17-1-16,17-17 15,-17 18-15,0-18 0,17 35 16,-35-17-16,0 17 16,-18-17-16,-17 35 15,17-36-15,1 1 16,-1-18-16,18 18 16,0-36-1</inkml:trace>
  <inkml:trace contextRef="#ctx0" brushRef="#br0" timeOffset="16286.5">7708 9225 0,'0'-17'0,"18"17"15,-18-18 1,-18 18 0,-35 0-1,0 0-15,0 0 16,1 0-16,-19 0 0,-88 18 15,71-18-15,-124 17 16,107 1-16,-89-1 16,105-17-16,19 18 15,-1 0-15,36-1 0,-36 1 16,54-18-16,-1 35 16,0-17-1,1 0 1,-1-1-16,1 1 15,17-1-15,-36 1 16,36 0-16,-17-18 0,17 17 16,-18 19-1,18-19-15,0 36 16,18-18-16,17 54 16,-35-36-16,35 70 15,-17-52-15,-1 52 16,-17-52-16,0-18 15,18 17-15,-18-35 0,18 54 16,-1-72-16,19 36 16,-19-53-16,36 18 15,0-18-15,53-18 16,-35 18-16,105-17 16,-70 17-16,88 0 15,-88 0 1,123 17-16,-141-17 15,106 0-15,-106 0 16,-17 0-16,17-17 0,-35 17 16,53-18-1,-71 0-15,36 18 16,-36-17-16,-17 17 16,-1 0-16,1 0 0,17-18 15,-35 0-15,18 1 16,-18-1-16,0-35 15,-18 35-15,0-17 16,18 0-16,-17-18 0,-18-106 16,35 71-16,-36-88 15,19 70-15,-1-88 16,0 106-16,-17-53 16,17 105-1,-52-17-15,35 53 16,-18-17-16,0 17 0,0 0 15,-35 0-15,35 0 16,-18 17-16,36 1 16,0-18-16</inkml:trace>
  <inkml:trace contextRef="#ctx0" brushRef="#br0" timeOffset="17178.09">5292 10072 0,'0'-18'16,"17"18"-1,19-17 1,34 17-16,-35 0 15,18 0-15,18 17 16,-36-17-16,18 0 0,-35 0 16,35 18-1,-36-18-15,1 0 0</inkml:trace>
  <inkml:trace contextRef="#ctx0" brushRef="#br0" timeOffset="17388.09">5680 9860 0,'0'0'0,"17"0"16,54 0 0,-36 18-16,36 17 15,-54-17-15,19 17 16,-19-17-16,-34 35 16,-19-36-16,-34 54 15,17-36-15,0 0 16,-35 18-16,53-35 15,17 17-15,18 0 16</inkml:trace>
  <inkml:trace contextRef="#ctx0" brushRef="#br0" timeOffset="18518.92">8643 9913 0,'0'0'0,"-18"0"16,36 0-1,17 0 1,18 18-16,53-1 16,-18 1-16,0 0 0,36-18 15,123-18 1,-124 18-16,124-18 16,-158 1-16,-1 17 0,0 17 15,18 1-15,-71-18 16,-17 18-16,-18-1 15,-18-17 1,0 0-16</inkml:trace>
  <inkml:trace contextRef="#ctx0" brushRef="#br0" timeOffset="18740">10054 9754 0,'0'0'15,"71"53"-15,-36-35 0,53 35 16,-53-36-16,71 19 16,-70-19-16,-1 1 15,-35 0-15,18-1 16,-36-17-16,0 18 0,1 0 16,-72 34-16,36-34 15,-17 17-15,35-35 16,-1 18-16</inkml:trace>
  <inkml:trace contextRef="#ctx0" brushRef="#br0" timeOffset="19441.04">10830 9260 0,'0'18'0,"0"17"15,36 89-15,-19-54 16,1 19-16,17 122 15,-35-105-15,18-18 0,-1 0 16,19 54 0,-19-90-16,-17-16 0,18-19 15,17-17 1,-17-17-16,0-36 0</inkml:trace>
  <inkml:trace contextRef="#ctx0" brushRef="#br0" timeOffset="19868.18">10830 9243 0,'53'17'16,"0"-17"-16,0 0 16,18 0-16,34 0 0,1 0 15,141-35-15,-123 18 16,-1-1-16,1 0 0,105 36 15,-141 0-15,36 34 16,-89-16-16,0 52 16,-35-53-1,0 71-15,-17-35 16,-1 105-16,0-88 16,18 124-1,0-106-15,36 88 16,-1-106-16,0 35 15,-17-70-15,-1 18 16,-17-54-16,-17 19 16,-19-19-16,1-17 0,-18 0 15,-88 18-15,53-18 16,-106-18-16,88 18 0,-123-17 16,123-1-1,-123 18-15,140 0 16,-34-18-16</inkml:trace>
  <inkml:trace contextRef="#ctx0" brushRef="#br0" timeOffset="20375.54">11448 9984 0,'-18'-18'15,"36"36"-15,-54-36 0,19 0 16,-19 36 0,19-18-16,-1 35 15,1-17-15,-1 17 0,-17 18 16,35-18-16,-18 1 0,36 17 16,-18-36-16,35 1 15,-17-1-15,17-17 0,18-17 16,-18-1-1,0 1-15,-17-19 16,0 1-16,-18 0 0,0-18 16,0 18-16,-18 17 15,0 36-15,18 34 16,0-16 0,18-1-16,0 18 0,-1-18 15,18 0-15,-17-17 0,0 17 16,17-17-16,0 0 15</inkml:trace>
  <inkml:trace contextRef="#ctx0" brushRef="#br0" timeOffset="20892.42">11659 10848 0,'0'0'15,"-17"88"-15,17-35 16,0 18-16,0 105 16,0-105-16,0 105 15,0-123-15,17 17 0,-17-34 16,18 34-1,-18-52-15,18-18 0,-18-18 16</inkml:trace>
  <inkml:trace contextRef="#ctx0" brushRef="#br0" timeOffset="21169.57">11448 11024 0,'0'0'16,"0"-35"-16,0 17 0,0-17 16,35-18-16,0 18 15,-17 17-15,35-17 16,-36 17-16,19 18 16,-19-17-16,1 17 15,17 0 1,1 35-16,-19-17 15,1 35-15,-1-36 16,1 18-16,0 1 0,-1-1 16,1-17-16</inkml:trace>
  <inkml:trace contextRef="#ctx0" brushRef="#br0" timeOffset="21563.3">11077 10283 0,'0'0'0,"0"18"15,0 17 1,0 1-16,18 70 16,0-71-16,17 53 15,-18-35-15,1-18 16,17-17-16</inkml:trace>
  <inkml:trace contextRef="#ctx0" brushRef="#br0" timeOffset="23689.77">11695 9454 0,'-18'0'31,"0"0"-15,18 18-16,-53 17 16,36-17-16,-19 0 15,19 17-15,-1-17 0,1-1 16,34 18-1,1-35-15,17 36 16,0-36-16,18 35 16,-35-35-16,0 18 15,-1-1 1,-17 1-16</inkml:trace>
  <inkml:trace contextRef="#ctx0" brushRef="#br0" timeOffset="24467.21">11800 9578 0,'18'0'31,"0"0"-31,-1 0 15,1 0-15,0 0 16,-1 0-16,-34 0 47,-1 0-31</inkml:trace>
  <inkml:trace contextRef="#ctx0" brushRef="#br0" timeOffset="24733.28">11800 9578 0,'36'0'0,"-72"0"0,89 0 47,-17 0-31,-19 18-16,19-18 16,-19 17-1,18 1-15,-35-1 16,0 19-16,-17-1 15,17-17-15,-18-1 0,-17 1 16,0 0-16,17-1 16,0-17-1,36 0 1,17-17 0,1 17-16,16 0 15,-34 0-15,0 0 16,-1 0-16</inkml:trace>
  <inkml:trace contextRef="#ctx0" brushRef="#br0" timeOffset="25006.6">11994 9543 0,'0'-18'0,"18"36"16,17-1-1,-17-17-15,17 36 16,-17-19 0,17 36-16,-17-18 15,-18-17-15,0 0 0,0 35 16,-18-18 0,-17-35-1,0 18 1,17-18-16,0 17 15,1 1-15</inkml:trace>
  <inkml:trace contextRef="#ctx0" brushRef="#br0" timeOffset="25646.56">12823 10089 0,'0'0'16,"18"0"-16,70 0 16,-17 0-16,123 0 15,-71 0-15,18 0 0,18 18 16,194-18 0,-177 0-16,1 0 0,140 0 15,-211 18-15,53-18 16,-106 17-16,-18-17 15,-35 18-15,-35-18 16</inkml:trace>
  <inkml:trace contextRef="#ctx0" brushRef="#br0" timeOffset="25835.06">14693 10001 0,'0'-53'16,"0"106"-16,0-123 0,35 70 0,36-18 15,-18 18-15,18 0 16,87 53-1,-70 0 1,-52-18-16,-54 18 16,-17-18-16,-36 18 15,18-35 1,-35 17-16,53-35 16,0 18-16</inkml:trace>
  <inkml:trace contextRef="#ctx0" brushRef="#br0" timeOffset="26385.51">15469 9349 0,'0'53'16,"0"17"-16,36 89 15,-19-71-15,1 18 16,-18 17-16,18-17 16,-1 123-16,-17-140 15,35 34-15,-17-70 16,0-18-16,-1-17 15,36-71 1</inkml:trace>
  <inkml:trace contextRef="#ctx0" brushRef="#br0" timeOffset="26788.64">15610 9349 0,'142'-36'16,"-284"72"-16,389-72 0,-35 19 16,-88-1-16,-1 18 15,-17 0-15,17 0 0,-17 0 16,-18 18-16,1-1 0,-19 1 16,1 0-16,-18 17 0,-1 0 15,1 53-15,-35-35 16,0 71-16,-18-36 15,0 88 1,0-70-16,-18 71 16,18-89-16,0 88 15,0-105-15,0-1 16,-18-17-16,18-18 0,-53 18 16,1-35-16,-72 0 15,36-18-15,-18-18 16,0 0-16,-17 1 0,-107-1 15,125 0-15,-89 36 16,123 0-16,18-1 16,35 19-1</inkml:trace>
  <inkml:trace contextRef="#ctx0" brushRef="#br0" timeOffset="27047.65">16298 11148 0,'0'0'16,"18"-18"-16,-18 36 15,18 35-15,-1 0 16,-17 70-16,0-35 15,0-17-15,-17-1 0,17 36 16,0-53-16,0-18 16,17-17-1</inkml:trace>
  <inkml:trace contextRef="#ctx0" brushRef="#br0" timeOffset="27289.44">16122 11254 0,'0'0'16,"35"-18"-16,1 0 0,34-17 15,-17 17-15,-18 1 16,36-1 0,-36 18-16,0 0 15,-35 18-15,0 17 16,0 0-16,0-17 0,0 0 0,0-1 15,0 19-15,0-54 32</inkml:trace>
  <inkml:trace contextRef="#ctx0" brushRef="#br0" timeOffset="27854.44">16104 9913 0,'0'-18'0,"-17"18"15,-1 0-15,0 0 16,-17 36-1,17-1 1,18 0-16,-17 1 0,17 52 16,0-53-16,17 0 15,1-17-15,17 0 16,-17-18-16,17 0 0,-17 0 0,17-36 16,-35 19-1,18-19-15,-18-17 16,0 18-16,-18-18 15,18 36-15,0 34 32,18 19-17,0-1-15,-1-18 0,-17 19 16,35-1-16,-35-17 16,18-1-16</inkml:trace>
  <inkml:trace contextRef="#ctx0" brushRef="#br0" timeOffset="28104.1">16298 9454 0,'-17'18'31,"-1"35"-15,18-35-16,0 17 0,0 0 15,0 18-15,0-18 16,35 1-16,-17-19 16,17 19-1,-17-36-15,0 0 0</inkml:trace>
  <inkml:trace contextRef="#ctx0" brushRef="#br0" timeOffset="28421.95">16475 9560 0,'0'-17'16,"0"34"-16,17-52 16,1 17-16,0 18 15,17 0-15,-17 0 16,-18 18-16,0 17 15,0-17-15,0 0 0,0-1 16,0 1-16,-18-1 0,0 1 16,18 0-1,18-1-15,0 1 16,-1 0-16,18-1 0,-17-17 16,35 18-16,-35 0 15,-1-18-15,-34 0 16,-19 0-1,19 0-15,-54 17 16,54-17-16,-36 0 16</inkml:trace>
  <inkml:trace contextRef="#ctx0" brushRef="#br0" timeOffset="28755.39">16686 9525 0,'18'0'15,"17"18"1,1-1-1,17 1-15,-18 0 16,0-1-16,0 36 16,-17-53-16,0 35 15,-1-17-15,-34-18 16,17 18 0,-18-18-16,18 17 0,-18-17 15,18 18 1,18-18-16,-18 18 15,18-18 1</inkml:trace>
  <inkml:trace contextRef="#ctx0" brushRef="#br0" timeOffset="29238.15">16722 9560 0,'0'-17'0,"0"34"0,-18-34 16,36 17 31,-1 0-32,19 17 1,-1-17-16,18 36 16,17-1-1,-52-18-15,35 19 16,-35-19-16,-1 1 15,-34-18-15,-1 18 16,0-1 0,1-17-16,-1 18 0,0 0 15,-17-1-15,17 1 0,-17 17 16,18-17-16,-19 17 16,36-17-16,0-1 15,0 1-15</inkml:trace>
  <inkml:trace contextRef="#ctx0" brushRef="#br0" timeOffset="29600.62">16351 9472 0,'-17'0'15,"34"0"-15,-52 0 16,17 0-1,18 18-15,-17-1 16,-19 36-16,19-17 16,-1 16-16,18-16 15,0-1-15,35 36 16,1-54-16,17 36 16,0-35-16,35-18 15</inkml:trace>
  <inkml:trace contextRef="#ctx0" brushRef="#br0" timeOffset="30328.98">17233 9948 0,'18'18'16,"17"-18"-16,53 18 15,36-18 1,-54 0-16,1 0 0,17 0 16,88 0-1,-105 0-15,17-18 0,36 0 16,-71 18-16,-36 0 16,19-17-16</inkml:trace>
  <inkml:trace contextRef="#ctx0" brushRef="#br0" timeOffset="30531.02">18203 9825 0,'71'0'15,"-142"0"-15,177 0 0,-18 18 16,-35-1-16,0 1 0,0-1 16,18 19-16,-36-19 15,-17 1-15,-18 17 16,-53 18-1,17-35-15,-69 17 16,52 0-16,0 1 16</inkml:trace>
  <inkml:trace contextRef="#ctx0" brushRef="#br0" timeOffset="30852.24">20232 9878 0,'35'0'16,"-17"0"-16,35 0 15,-18 0-15,0 0 16</inkml:trace>
  <inkml:trace contextRef="#ctx0" brushRef="#br0" timeOffset="31004.6">20973 9931 0,'17'0'15,"1"0"1,17-18-1,-17 18-15</inkml:trace>
  <inkml:trace contextRef="#ctx0" brushRef="#br0" timeOffset="31123.91">21378 10019 0,'0'0'16,"53"18"-16,-17-18 0,-1-18 15,-18 0-15</inkml:trace>
  <inkml:trace contextRef="#ctx0" brushRef="#br0" timeOffset="31263.28">22084 10089 0,'35'-17'0,"-70"34"0,88-52 16</inkml:trace>
  <inkml:trace contextRef="#ctx0" brushRef="#br0" timeOffset="32098.5">25471 9913 0,'-36'18'15,"72"-36"-15,-72 53 16,89 1-16,0-36 16,88 35-1,-35-35-15,106 0 16,-106 0-16,70-18 16,-105 1-16,34-1 15,-87 0-15</inkml:trace>
  <inkml:trace contextRef="#ctx0" brushRef="#br0" timeOffset="32253.92">26317 9754 0,'0'36'15,"0"-72"-15,18 107 0,0-36 0,17 0 16,53 36 0,-53-18-16,1-18 0,-1 18 15,-35 0 1,-18-35-16,-35-1 15,36 1-15</inkml:trace>
  <inkml:trace contextRef="#ctx0" brushRef="#br0" timeOffset="33143.96">28063 9648 0,'-17'-35'0,"-1"18"16,-17 17-16,-36 0 16,18 35-16,1-18 0,16 36 15,-34 36-15,52-36 16,0 35 0,36-53-16,35 18 15,0-35-15,53-1 16,-53-34-16,0-1 0,-1 0 15,19-52-15,-53 34 16,-18-34-16,0 35 16,-18-1-1,0 19-15,1 17 0,-1 53 16,0-18-16,18 18 16,36 53-1,34-18-15,-34-35 16,17-18-16,-18-17 0,35 17 15,-52-35-15,-18-18 16</inkml:trace>
  <inkml:trace contextRef="#ctx0" brushRef="#br0" timeOffset="33443.25">28646 8996 0,'0'0'16,"17"-18"-16,-34 36 16,-36 17-16,17 18 15,-34 35 1,35-35-16,-1 0 0,19-18 15,-1 1-15,18-1 0,0 0 16,18-17-16,52 17 16,-35-35-16,36 18 15,-36-18-15,1 0 16,-1 0-16</inkml:trace>
  <inkml:trace contextRef="#ctx0" brushRef="#br0" timeOffset="33648.8">28787 9102 0,'35'-18'16,"-70"36"-16,88-36 0,17 18 16,-35 0-16,36 18 15,-36-18-15,1 0 16,-1 17-1,-53-17 1,1 0-16</inkml:trace>
  <inkml:trace contextRef="#ctx0" brushRef="#br0" timeOffset="33765.61">28910 9172 0,'35'-35'0,"-70"70"0,18 36 16,17-36-16,17 18 0,1-18 15,-1 1-15,19-1 0,-19 0 16,19 0-16,-19-17 15,1-18-15,0 0 16</inkml:trace>
  <inkml:trace contextRef="#ctx0" brushRef="#br0" timeOffset="33887.43">29139 9419 0,'36'18'15,"-72"-36"-15,89 53 0,-17-17 16</inkml:trace>
  <inkml:trace contextRef="#ctx0" brushRef="#br0" timeOffset="34049.87">29333 9419 0,'0'0'16,"-35"0"-16,18 0 0,-19 18 15,19-1 1,-1 1-16,0-18 16,1 18-16</inkml:trace>
  <inkml:trace contextRef="#ctx0" brushRef="#br0" timeOffset="34729.33">29457 9084 0,'0'18'15,"18"17"-15,17 18 16,-17-18-16,17-17 16,0 17-16,0-17 0,18 35 15,-17-36 1,-1 1-16,-53-18 31,1 0-15</inkml:trace>
  <inkml:trace contextRef="#ctx0" brushRef="#br0" timeOffset="35100.78">29669 9331 0,'-18'18'16,"0"-1"0,1 1-16,-36 17 15,35-17-15,-35 17 16,36-35-16,-1 18 16,18-1-1,-18 1-15</inkml:trace>
  <inkml:trace contextRef="#ctx0" brushRef="#br0" timeOffset="35873.83">29739 8996 0,'-53'-18'15,"106"36"-15,-212-36 16,89 18-16,-89 0 16,71 0-16,0 0 15,0 0-15,-36 0 0,-105 0 16,105 0-16,1 0 15,-1-17-15,19 17 0,-19 0 16,-52 0-16,87 0 16,-34 0-1,70 17-15,-17 18 16,34-17-16,1 0 0,-36 17 16,54-17-16,-54 17 15,54-35-15,-1 35 16,0-17-1,18 17-15,0 0 16,0-17-16,0 17 16,0 1-16,0 17 0,0-18 15,18 18-15,-18 0 0,35 35 16,-35-35-16,0 53 16,0-53-16,0 17 15,0-35-15,18 18 16,-1-35-16,54 17 15,-18-17-15,18-18 16,17 17-16,18 1 0,17 0 16,159 17-1,-141-17-15,194 35 16,-176-18-16,159 18 16,-160-53-16,1 17 15,88-17-15,-141-17 16,17-19-16,-87 1 15,-1 0-15,-35 17 16,0-52-16,-18 34 16,18-69-1,-17 34-15,17 1 0,-18-19 16,0 19-16,-34-71 16,16 88-16,-52-53 15,35 71-15,18-1 0,-18 19 16,-18-1-16,36 18 15</inkml:trace>
  <inkml:trace contextRef="#ctx0" brushRef="#br0" timeOffset="36352.44">28663 10389 0,'0'0'0,"0"-17"0,0 34 15,-17 54 1,-1 17-16,18 0 15,-35 247 1,17-123-16,18-36 16,0-34-1,18-19 1,-1-70-16,-17 18 16,0-54-16,0 1 0,0-1 15</inkml:trace>
  <inkml:trace contextRef="#ctx0" brushRef="#br0" timeOffset="36690.82">28258 10918 0,'-18'-52'16,"36"104"-16,-54-122 15,54 17-15,0 18 16,-1 17-16,1-17 16,17 0-16,-17 17 0,17-17 15,0-1-15,-17 1 0,35-35 16,-36 34-16,36-34 16,-35 34-16,17 1 15,-17 17-15,0 18 16,-1 0-16,18 0 0,1 36 15,34 52 1,-34-17-16,17-1 0,-1 1 16,-16-18-16,17-1 0,0-16 15,35-1-15,-53-17 16,-17-18-16</inkml:trace>
  <inkml:trace contextRef="#ctx0" brushRef="#br1" timeOffset="108409.54">3581 11924 0,'0'-18'16,"0"1"-16,0-1 16,0 0 77,0 36 110,-18 17-187,18 1-16,-18 34 16,18-35-16,0 18 0,18 53 15,-18-71 1,18 18-16,17 18 16,-17-36-16,17 0 0,0 1 15,36-36 1,-18-18-1,-36 0-15,1-34 16,-18 16-16,18-34 16,-36 34-1,18 1-15,-18 0 0,18 0 16,-17 35-16,17 17 31,17 36-31,1-18 16,0 1-16,-1-19 0,18 19 15,-17-1-15,35 0 16,-18-17-16,1-1 16,-1 1-16,-17-18 0,-1-18 15,1 1-15,-18-1 0,17-35 16,-17 18 0,-17-53-16,-1 52 15,-17-52 1,17 35-16,1 18 0,-19 17 15,36-17-15,-17 18 16,-1-1-16</inkml:trace>
  <inkml:trace contextRef="#ctx0" brushRef="#br1" timeOffset="108914.43">4410 12383 0,'-18'-18'31,"18"0"-15,-18 18-1,1 0-15,-1 0 16,1 18 0,-1 17-16,18-17 0,-18 35 15,18-36-15,0 19 16,18-36-16,17 17 15,-17-17-15,35-17 16,-36-1-16,1 0 16,-18 1-16,0-1 15,0 0-15,0-17 16,-18 35-16,1 0 16,34 18-1,1 17 1,0-17-16,17-1 15,-17 1 1,-1 0-16,1-18 0,-1 17 16,19-17-16</inkml:trace>
  <inkml:trace contextRef="#ctx0" brushRef="#br1" timeOffset="109636.86">4745 12400 0,'-18'18'0,"18"-1"16,-17-17-16,17 18 15,-18 0-15,18-1 0,-18 1 16,18 0-16,-17 17 15,17-17-15,-18-18 16</inkml:trace>
  <inkml:trace contextRef="#ctx0" brushRef="#br1" timeOffset="110162.78">4798 11942 0,'0'0'0,"0"-18"0,0 0 15,0 36 1,17 17-16,-17 0 16,18 18-16,17 71 15,-17-71-15,0 53 16,-1-71-16,-17 35 16,18-52-16,-18 0 15,0-36 1,18-17-1,-1 0-15,1 17 16,-1 0-16,1 18 16,35-17-16,-35 34 15,-1 1-15,19 17 16,-19-17-16,-17 17 16,-17 0-16,-19 1 15,19-19-15,-19-17 16,19 18-16,-19-18 15,19 0-15,-1 0 0,1 0 16,17-18-16,17 18 16,1-17-16,-1 17 0</inkml:trace>
  <inkml:trace contextRef="#ctx0" brushRef="#br1" timeOffset="110505.35">5345 12365 0,'0'0'16,"-18"0"-16,0 0 16,1 0-1,17 18-15,-18-1 16,18 1-16,-18-1 0,18 1 0,0 0 16,18-1-16,-18 1 15,18-18-15,-1 18 0,1-18 16,0 0-16,-1-18 15,1 0-15,-18-17 16,0 17-16,0 1 16,0-1-1,18 36 1,-18-1 0,17 1-16,1 35 15,-1-35-15,1-1 0,0-17 16,-1 18-16,-17 0 15</inkml:trace>
  <inkml:trace contextRef="#ctx0" brushRef="#br1" timeOffset="111956.26">4639 11624 0,'18'0'31,"-1"0"-15,1 0-16,35-18 16,-18 1-16,36-1 15,-18 0-15,52-17 16,-34 0-16,70-18 15,-70 0 1,87-17-16,-87 34 16,0 1-16,-1-18 0,1 18 15,-1 0-15,-17-1 0,0 19 16,35-36-16,-70 35 16,35-17-1,-53 17-15,17 18 16,-17-18-16,18 18 0,-18-17 15,18 17 1,-18-18 0,0 1 15</inkml:trace>
  <inkml:trace contextRef="#ctx0" brushRef="#br1" timeOffset="112329.13">5838 10830 0,'0'-17'15,"0"34"-15,18-34 16,17-1-1,-17 0-15,53 18 16,-36 0-16,35 0 16,-34-17-16,-1 17 15,0 0-15,-17 0 0,17-18 16,18 18-16,-35 0 16,17 0-16,-17 18 15,-1-1 1,1 1-1,0 17-15,-18-17 16,0 0 0,-18-1-16,18 1 15,-18-1-15,1 1 0,-1 0 16,0 17-16,1-17 0,17-1 0,-18 19 16</inkml:trace>
  <inkml:trace contextRef="#ctx0" brushRef="#br1" timeOffset="152738.26">5433 11359 0,'0'-17'15,"17"17"32,1-18-16,0 18-31,-1 0 16,1 0 0,-18-17-16,18 17 15,-1 0 1,-17-18 15,18 18 0,0 0-15,-1 0 0,1 0-1,-1 0 17,1 0-17,0 0 1,-1 0-1,1 0-15,0 18 16,-1-18-16,1 0 16,-18 17-16,18-17 15,-1 18-15,1-1 32,-1 1-32,1 17 15,0-35-15,-1 18 0,-17 0 16,36 17-16,-19-17 15,1 34 1,0-34-16,17 35 16,-17-18-16,-18 1 15,35 17-15,-35-36 16,17 54-16,1-36 16,0 53-1,-1-53-15,19 54 16,-19-36-16,1 17 15,0-17-15,-1-18 16,-17 18-16,18-17 0,-18-1 0,17 0 16,-17 18-16,0-18 0,18 36 15,0-36-15,-1 53 16,-17-52 0,36 52-16,-19-53 15,1 0-15,17 18 16,-17-17-16,-1-19 0,1 18 15,35 18-15,-35-35 16,-1 35 0,1-35-16,0 34 15,17 19-15,-17-53 16,-1 52-16,1-52 16,-1 17-16,1-17 0,17-1 15,-17 1 1,0 0-16,-1-18 0,36 17 15,-18 1-15,36 0 16,-53-18-16,17 17 16,0 1-16,0-18 0,18 35 15,-17-35-15,17 18 16,-36-1-16,19-17 16,-19 0-16,18 0 0,36 0 15,-36 0-15,36 18 16,-36-18-16,0 0 15,1 18-15,-1-18 16,53 0-16,-53 0 16,36 0-16,-18 17 15,17-17-15,-34 0 16,52-17 0,-35 17-16,0 0 0,0-18 15,0 18-15,52-18 16,-52 18-16,0-17 15,0-1-15,0 18 0,53-35 16,-53 35-16,53-35 16,-53 17-16,-1 0 15,1 1-15,-17-1 0,70-17 16,-54 17-16,1 0 16,0 1-16,0-1 0,53-35 15,-71 36-15,53-36 16,-52 35-16,-1-17 15,18 17-15,-35 1 0,52-36 16,-35 35 0,36-17-16,-36-1 15,18 1-15,-35 18 16,35-36-16,-18 35 16,18-53-1,-35 36-15,34-35 16,-34 34-16,35-52 15,-35 53-15,-1 17 16,1-17-16,17 0 0,1-36 16,-19 36-16,1 0 15,-1-1-15,1 1 0,0-36 16,-1 18-16,1 18 16,-18-18-16,18 18 0,-1 0 15,1-1-15,0 1 16,-1 0-16,1 0 0,-1-1 15,1-34-15,0 52 16,-1-17-16,19-36 16,-1 18-16,-17 18 15,-18 0-15,17 0 0,1-1 16,-18 1-16,0 17 16,0 1-1,17 17-15,-17-18 0,18 0 16,-18 1-16,18-1 15,-18 1-15,17-1 16,-17 0 0,18 1-16,-18-1 0,0 0 15,0 1-15,18 17 16,-18-18 0,0 0 15,17 1-16,-17-1-15,18 1 16,-18-1 0,18 18-1,-18-18 32,0 1-31</inkml:trace>
  <inkml:trace contextRef="#ctx0" brushRef="#br1" timeOffset="153048.7">10830 11007 0,'0'0'15,"-17"-18"-15,34 0 16,1 1-1,0 17 1,17-18 0,-18 0-16,1 18 0,0-17 15,17 17-15,-17-18 0,17 18 16,-17 0-16,17-17 16,-17 34-16,-18 18 15,17 1-15,-17 52 16,0-53-16,0 1 15,18 16 1,-1-16-16,-17-19 0,0 1 16</inkml:trace>
  <inkml:trace contextRef="#ctx0" brushRef="#br1" timeOffset="154515.91">9666 13406 0,'18'0'31,"-1"0"-31,1 17 16,35 1 0,-35-18-16,52 17 15,-17-17-15,-18 0 16,18 0-16,18 0 0,-18 0 16,88 18-16,-71-18 15,72 18 1,-54-18-16,70 0 15,-87 0-15,88 0 16,0 0-16,-89 0 16,71 0-16,-70 0 15,-1 0-15,18-18 0,-17 18 16,53 0 0,-54 0-16,54-18 15,-54 18-15,-17 0 16,18 0-16,-19 0 0,90 0 15,-72 0-15,54 18 16,-54-18-16,54 0 16,-54 0-16,1 0 15,-1 0-15,1 0 0,-1 0 16,1 0-16,70 0 16,-53 0-16,53-18 15,-70 1-15,70-1 16,-88 1-16,0 17 15,-18-18-15,36-17 16,-36 17-16,18 0 16,-35 1-16,17-1 0,0 0 15,-17-17-15,17 18 0,0-1 16,1-17-16,34-1 16,-35 1-16,54-18 15,-54 18 1,18 17-16,-18-17 0,18-18 15,-18 18-15,1-18 0,52-53 16,-53 53-16,36-70 16,-36 70-16,0 17 15,-17-16-15,17 16 0,18-34 16,-35 17-16,35-18 16,-18 18-16,-18 0 15,19 0-15,-1 1 16,18-90-16,-35 72 15,52-89-15,-52 71 16,17 35-16,0-18 0,-17 19 16,17-19-16,-17 53 15,-18-35 1,18 18-16,-18 18 16,0-1-16,17-17 0,-17 17 15,0 0-15,0-17 0,18 17 0,-18-17 16,-18 35-1</inkml:trace>
  <inkml:trace contextRef="#ctx0" brushRef="#br1" timeOffset="154838.77">15258 11077 0,'35'-17'16,"-70"34"-16,88-52 0,-36 17 0,54-35 15,-54 53-15,36-35 16,-35 17 0,17 1-16,-35-1 0,18 18 15,0 0-15,-1 0 16,-17 18-1,18-1-15,-18 36 16,17-35-16,-17 0 16,18 17-16,0-17 0,-1 35 15,1-36-15,0 36 16,-1-35-16,1 17 16,-18-17-16</inkml:trace>
  <inkml:trace contextRef="#ctx0" brushRef="#br1" timeOffset="156468.12">14376 13300 0,'17'0'47,"-17"17"-32,18-17 1,0 18-16,17 0 15,-17-18-15,52 17 16,-35-17-16,71 18 16,-53-18-16,53 0 15,-53 0-15,53 18 16,-53-1-16,70 1 16,-70-1-1,70 1-15,-70 0 16,0-18-16,0 17 0,0-17 15,-18 0-15,18 0 0,0 18 16,53-18-16,-35 0 16,70 18-1,-71-18-15,71 0 16,-70 0-16,0-18 0,70 18 16,-71 0-16,89 0 15,-88 0-15,-1-18 16,18 18-16,53-17 15,-70 17-15,70-18 16,-70 18-16,-1 0 16,-17-18-16,18 18 0,34-17 15,-52 17-15,71 0 16,-71 0-16,35 0 16,-35 0-1,53-18-15,-53 18 16,-18 0-16,18 0 0,17 0 15,-34 0-15,34 0 16,-35 0-16,1 0 16,-19 0-16,1 0 15,0 0-15,-1-17 16,1 17-16,0 0 0,-1 0 16,1 0-16,0 0 15,-1 0 32,1-18-47,-1 18 16,19-18-1,-19 1-15,19-1 16,-19 18-16,1-18 0,17 1 16,-17-1-16,-1 0 0,19 1 15,-19-1-15,1 1 16,35-19-16,-35 19 15,17-19-15,-18 19 16,1-19 0,0 19-16,-1-1 15,-17 1-15,18-1 16,0 0-16,-1 1 16,19-19-1,-36 19-15,53-19 0,-36 19 16,1-19-16,-1 19 15,36-36-15,-35 18 16,35-18-16,-35 0 16,17 18-16,-18-18 0,1 0 15,17 0-15,-17-18 0,35-88 16,-35 71 0,34-88-16,-34 88 15,0-18-15,-1 18 0,1-18 16,0 35-16,17-70 15,-17 88-15,-18 18 16,35-36-16,-35 36 16,18 0-16,-1 17 15,-17 1-15,18 17 0,-18-18 16,17 18-16,1 0 0,0-18 16,-1 18-1</inkml:trace>
  <inkml:trace contextRef="#ctx0" brushRef="#br1" timeOffset="156773.93">19720 11077 0,'0'0'15,"0"-35"-15,18 17 0,17-17 16,0 17-16,54-35 15,-54 36-15,18-1 0,0 1 16,53-19 0,-71 36-16,0-17 15,0 17-15,-17 0 0,0 17 16,-18 1-16,17 0 0,-17-1 16,0 18-16,0 36 15,0-53-15,0 52 0,0-52 16,18 17-16,0 18 15,-1-18-15,1 18 16,-18-35-16</inkml:trace>
  <inkml:trace contextRef="#ctx0" brushRef="#br1" timeOffset="158365.37">19209 13300 0,'-18'0'16,"36"0"0,17 17-1,-17-17-15,35 0 16,-18 18-16,35-18 15,-34 18-15,52-18 16,-35 0-16,53 17 16,-53-17-16,70 18 15,-70-18-15,88 18 16,-70-1 0,70 1-16,-53-1 15,71 1-15,-89 0 16,89-18-1,-71 17-15,71-17 0,-71 18 16,71-18 0,-71 18-16,-17-18 15,17 0-15,0 0 0,0 17 16,-17-17-16,17 0 0,71 0 16,-71 0-16,-18 0 15,19 0-15,-19 0 0,18 0 16,89 0-16,-89 0 15,71-17-15,-71 17 16,71-18 0,-89 18-16,1-18 0,-1 18 0,71 0 15,-70-17-15,0 17 16,-19 0-16,19 0 16,0 0-16,52-18 15,-70 18-15,53-18 16,-53 18-16,0 0 15,52 0-15,-69 0 16,52-17-16,-35 17 16,-18 0-16,0 0 0,1 0 15,34 0-15,-34 0 16,-1 0-16,0 0 16,0 0-16,1 0 0,34-18 15,-35 18-15,18-17 16,-17 17-16,17-18 15,-18 0-15,-17 1 16,17 17-16,0-18 0,0 0 16,1 1-16,-19-1 0,19-17 15,-1 17-15,0 1 16,18-19-16,-35 1 16,17 17-16,-17-17 0,17 17 15,35-52-15,-34 52 16,34-52-1,-34 34-15,16 19 16,-16-19-16,-1-16 0,0 16 16,18 1-16,-18 0 0,54-53 15,-54 35-15,53-36 16,-53 37-16,1-1 0,34-36 16,-17 54-1,18-53-15,-36 35 16,36-35-16,-36 53 15,35-71-15,-34 70 16,17-52-16,-18 53 16,35-53-1,-34 52-15,34-34 16,-34 35-16,-1-1 0,0 1 16,36-35-16,-18 34 15,17-34-15,-35 34 16,36-34-1,-36 35-15,0-1 16,1 1-16,-1 0 0,-17 17 0,35-52 16,-18 52-16,0-35 15,-17 18-15,17-1 16,-35 19-16,35-36 16,-17 35-1,0-17-15,-1 0 16,-17 17-16,36-17 15,-19 0 1,1 17 0,-18 0 46,-18 18-46,1 0-1</inkml:trace>
  <inkml:trace contextRef="#ctx0" brushRef="#br1" timeOffset="158720.49">27534 10478 0,'0'-18'31,"18"18"-15,0-18-16,-1 1 16,36-1-16,-18 18 15,36-35-15,-36 17 16,36-17-16,-36 35 16,36-36-1,-36 36-15,-17 0 0,-18 18 16,0 17-1,0-17 1,-18 35-16,36-18 16,-18-17-16,17 0 0,1-1 15,-18 1-15,35 17 16,-17-17-16,-1-1 16,-17 1-16,0 0 15</inkml:trace>
  <inkml:trace contextRef="#ctx0" brushRef="#br1" timeOffset="161889.94">3722 12823 0,'-18'0'47,"36"0"0,-1 18-47,19 0 16,52-18-16,-35 0 15,0 0-15,0 0 0,53-18 16,-54 18 0,19 0-16,-36 0 15,18 0-15,-35 0 16,-36 0-1,1 0 1,-1 0-16</inkml:trace>
  <inkml:trace contextRef="#ctx0" brushRef="#br1" timeOffset="162369.73">4921 12912 0,'0'0'0,"0"17"16,18-17-1,17 18-15,0 0 16,18-18-16,0 17 0,71 1 16,-54-18-16,1 0 15,-18 0-15,0 0 0,0 0 16</inkml:trace>
  <inkml:trace contextRef="#ctx0" brushRef="#br0" timeOffset="170004.27">7020 8467 0,'0'-18'15,"0"36"17,0 52-17,0-34-15,0 87 16,0-52-16,0 34 16,0-52-1,0-17-15,18-1 0,-18 0 16,18-17-16,-1-36 15</inkml:trace>
  <inkml:trace contextRef="#ctx0" brushRef="#br0" timeOffset="170304.63">6826 8872 0,'0'-17'15,"0"34"-15,-17-34 0,17-1 0,0 0 16,0 1-16,0-18 0,0 17 16,17-17-16,-17-1 0,18-34 15,0 35-15,-1-54 16,1 54 0,-1-18-16,-17 35 15,18 18-15,0 36 16,17 52-1,0-53-15,36 53 16,-36-70 0,53 35-16,-52-18 15,34-17-15</inkml:trace>
  <inkml:trace contextRef="#ctx0" brushRef="#br0" timeOffset="171660.07">6191 7179 0,'-17'0'16,"-1"0"31,18 35-47,0-17 15,0 35-15,18-18 0,-18 18 16,53 53-16,-36-71 16,36 18-16,-18-35 15,-17-1-15,17-17 16,1 0-16,16-53 16,-34 18-16,0-35 15,-18 34-15,-18-34 16,18 52-16,-35-17 15,35 17-15,-18 54 16,18-19-16,18 36 16,-1 18-16,1-1 0,0 1 15,-1-1-15,19 18 0,17 36 16,-36-71-16,-17 35 16,0-70-16,0 17 15,-17-35-15,-1 18 16,-53-18-16,18 0 15,-35-36-15,53 1 16,0 17-16,-1-17 0,19 0 16</inkml:trace>
  <inkml:trace contextRef="#ctx0" brushRef="#br0" timeOffset="172066.83">6121 6879 0,'0'0'16,"0"-17"0,17-19-1,36-17-15,-35 36 16,35-54-16,-36 36 16,19 0-16,-19 17 15,-17 0-15,0 36 31,18 35-31,0-18 16,17 18-16,0-18 16,18 18-16,-35-35 15,17 35-15,-17-18 16,-1-17-16</inkml:trace>
  <inkml:trace contextRef="#ctx0" brushRef="#br0" timeOffset="172584.71">7020 6773 0,'0'0'16,"-17"18"0,-1 0-1,-17-1 1,-18 36-16,35-35 16,-35 17-16,36-17 15,17-1-15,0 1 0,0 17 16,17-17-16,1-18 15,35 35 1,17-17 0,-52-18-16,35 35 0,-35-35 15,-1 18-15,1-1 16,-53 1 0</inkml:trace>
  <inkml:trace contextRef="#ctx0" brushRef="#br0" timeOffset="172996.07">7285 6826 0,'0'18'16,"0"35"0,0-18-1,0 0-15,0 1 16,18-19-16,-18 1 0,17 0 16,-17-1-1,18-17-15,-1 0 16,-17-17-1</inkml:trace>
  <inkml:trace contextRef="#ctx0" brushRef="#br0" timeOffset="173308.73">7391 6791 0,'17'0'15,"1"18"1,0-1 0,35 19-1,-36-19-15,54 1 16,-36-1-16,18-17 16,-35 0-16,-1 18 15,1 0-15,-36 17 16,1-17-1,-1-1-15,-35 19 16,35-19-16,1 1 0,-1-1 16,-17 19-1,17-36-15,18 17 0,-17 1 16</inkml:trace>
  <inkml:trace contextRef="#ctx0" brushRef="#br0" timeOffset="175082.73">7514 6421 0,'-17'0'15,"17"-18"1,-18 18-16,0 0 15,1 0-15,-54 0 16,36 0 0,-18 0-16,-18 0 0,-70 0 15,53 0-15,0 0 16,0 0-16,-18 0 0,0 0 16,0 0-16,18 0 0,-106 0 15,106 18-15,-71-1 16,88 1-16,-17-1 15,53 1-15,17 0 16,-17-1-16,35 1 16,-18 0-1,1-1-15,-1 19 16,0-19-16,1 36 16,17-35-16,-18 70 15,1-35-15,17 70 16,0-52-1,0 17-15,17 0 0,18 1 16,18 105-16,-17-106 16,17 70-16,-18-69 15,0-36-15,18 70 16,-35-88-16,17 54 16,-17-72-16,35 36 15,-36-53-15,71 18 16,-52-36-16,69 18 15,-52 0-15,18 18 16,-1-18-16,19 0 0,105 0 16,-106 0-1,124 0-15,-107 0 16,-16-18-16,16 18 0,-34 0 16,105-18-16,-105 1 15,52-1-15,-70 18 16,0-17-1,0-1-15,0 0 16,-35 1-16,17-1 16,-17 0-16,-1-17 15,1 17-15,0-34 16,-1 16-16,-17-70 16,0 36-16,-17-1 15,-1-17-15,-17-18 0,-1-17 16,-34-124-16,35 123 15,-36-52-15,53 105 16,-17-34-16,17 87 16,-17-17-1,17 17-15,1 18 16,17-18-16,17 18 16</inkml:trace>
  <inkml:trace contextRef="#ctx0" brushRef="#br0" timeOffset="175771.48">11536 8326 0,'0'-18'0,"0"36"15,0-1-15,0 71 16,0-35-16,0 36 16,17-19-16,-17 18 0,36 53 15,-19-88-15,19 35 16,-19-52-16,1-19 15,-18-34 1</inkml:trace>
  <inkml:trace contextRef="#ctx0" brushRef="#br0" timeOffset="176016.18">11254 8484 0,'70'-35'15,"-140"70"-15,175-88 0,-69 36 16,17-19-16,-18 19 0,0-1 16,0 1-16,-17-1 0,17 0 15,-35 1-15,0 34 32,18 1-32,-18 17 15,18 18-15,-1-35 0,1-1 16,17 19-16,-17-19 15,17 1 1</inkml:trace>
  <inkml:trace contextRef="#ctx0" brushRef="#br0" timeOffset="176967.21">10954 7020 0,'0'-17'16,"0"34"-1,0 19 1,0-1-16,0 0 0,35 36 16,-17-18-1,17 0 1,18-36-16,-18-17 0,18-17 15,-35-19-15,-18 19 16,17-19-16,-17 1 16,0-18-16,0 18 15,0 0-15,0 52 16,18 71 0,0-35-1,-1 18-15,1-18 0,35 88 16,-36-88-16,1 0 15,0 17 1,-18-17-16,-36-35 16,-34-36-1,-1-35 1,18 18-16,-17-36 16,35 19-16,17-1 0,-17-18 15</inkml:trace>
  <inkml:trace contextRef="#ctx0" brushRef="#br0" timeOffset="177299.79">10848 6650 0,'18'0'16,"-1"-35"0,18-1-16,-17 19 15,17-54 1,1 1 0,-36 52-16,17 0 0,1 1 15,0 34-15,-1 36 16,1-18-16,0 18 15,17 36-15,0-36 16,0 35-16,1-71 16,-1 36-16,-17-35 15</inkml:trace>
  <inkml:trace contextRef="#ctx0" brushRef="#br0" timeOffset="177561.49">11677 6509 0,'-18'0'16,"1"0"-16,-36 35 15,35 0-15,0-17 16,1 17-16,-1 1 0,18-19 0,0 18 15,18-17-15,-18 0 16,35-1-16,-17 1 16,35 0-16,-36-18 15,19 0-15</inkml:trace>
  <inkml:trace contextRef="#ctx0" brushRef="#br0" timeOffset="177823.41">11818 6544 0,'18'0'0,"-1"18"16,-17-1-16,18-17 0,-18 53 16,0-35-16,0 17 15,0-17-15,0 17 16,-18-35-16,18 18 15,18-18 17,0 0-32,-1 0 15,36 0 1,-35 0-16,-1 0 16,1 0-16</inkml:trace>
  <inkml:trace contextRef="#ctx0" brushRef="#br0" timeOffset="178129.3">12012 6456 0,'18'0'15,"-1"0"-15,19-18 16,-19 18-1,1-17-15,17 17 0,0 0 16,-17 0-16,0 17 16,-18 1-1,0-1-15,-18-17 16,0 18 0,1-18-16,17-18 15,0 1 1,0-1-16,-18 18 15</inkml:trace>
  <inkml:trace contextRef="#ctx0" brushRef="#br0" timeOffset="178496.06">12083 6403 0,'0'-18'16,"0"1"-1,17 17 1,-34 0-16,34 17 47,1-17-32,0 18 1,17 17-16,-18-17 0,19-1 16,-19 19-16,19-19 15,-19 1-15,1 0 0,0 17 16,-1-17-1,-34-18 17,-1 17-17,-17 1-15,17 0 16,0-1-16,1 1 0,-1 17 0,0-17 16,1 17-16,17-17 15,0-1-15,17 1 16</inkml:trace>
  <inkml:trace contextRef="#ctx0" brushRef="#br0" timeOffset="179000.9">11748 6526 0,'0'0'0,"-18"0"0,0 0 15,36 0 32,0 0-31</inkml:trace>
  <inkml:trace contextRef="#ctx0" brushRef="#br0" timeOffset="179952.43">12047 6121 0,'-53'0'16,"106"0"-16,-141 0 0,18 0 15,17 0-15,-53 0 16,35 0-16,-70 0 16,53 17-1,0-17-15,-18 18 16,-212 35-16,142 0 16,17-18-1,71 18-15,53-35 16,-18 17-1,53-17-15,-18-1 0,36-17 16,-18 18-16,0-1 0,18-17 16,-18 36-16,17-19 0,-17 1 15,0 70-15,0-52 16,0 34-16,0-17 0,0 18 16,0 105-1,18-88-15,17 124 16,-17-124-16,17 106 15,0-106-15,18 53 16,-35-88-16,17-17 16,-17-1-16,17 18 15,-17-36-15,-1 1 0,19 0 16,-1-18-16,35 17 16,-17-17-16,71 0 15,-36-17-15,106 17 16,-88 0-16,123-18 15,-105 18 1,105-18-16,-106 1 16,72-19-16,-107 19 15,-18-1-15,36-17 16,-53 0 0,-35 35-16,-1-18 0,-17 0 15,0-17-15,0 0 16,0-36-16,0 18 15,-17-70-15,17 52 16,-18-123 0,18 88-16,-18-105 15,18 105-15,0-53 16,0 106-16,-17 0 16,17 18-16,-18 0 0,0-18 15,1 18-15,-18-18 16,35 17-16,-18 19 15,0-1-15,1-17 0,-36 0 16,17-1-16,-34 1 16,17 35-16,0 0 15,-70 0-15,70 0 16,-18 18-16,-52 17 16</inkml:trace>
  <inkml:trace contextRef="#ctx0" brushRef="#br0" timeOffset="180537.77">16228 8237 0,'-18'18'16,"18"88"0,-17-36-16,17 89 15,0-71-15,17 1 0,1 52 16,-1-88-16,19 17 15,-36-52-15,17-1 16,1-17 0,-36-53-16</inkml:trace>
  <inkml:trace contextRef="#ctx0" brushRef="#br0" timeOffset="180758.52">15981 8484 0,'0'0'16,"0"-53"-16,0 36 15,17-19-15,36 1 16,-17 0-16,-1 17 0,0 1 16,36-36-16,-36 53 15,-17 0-15,-1 0 0,1 17 16,0 72 0,-1-37-16,19 37 15,-19-54-15,18 18 16,-17-53-16,35 18 15,-35-36-15,-18 0 16</inkml:trace>
  <inkml:trace contextRef="#ctx0" brushRef="#br0" timeOffset="181287.91">15575 7038 0,'-17'0'16,"17"18"-1,0 17 1,17-18-16,18 19 16,-17-36-16,17 17 15,-17-17-15,17 0 16,-17-17-16,0-19 15,-1 1-15,-17 18 16,0-1-16,18 0 0,-18 1 16,17 34-1,1 36 1,0 0-16,-1 53 16,1-35-16,0-19 0,-1 37 15,1-19 1,-18-52-16,0-1 15,-53-34-15,0-36 16,-17-18 0,34 18-1</inkml:trace>
  <inkml:trace contextRef="#ctx0" brushRef="#br0" timeOffset="181554.12">15487 6509 0,'0'0'0,"18"-36"15,-1 1-15,19 0 0,-1 0 16,0 17-16,-17-17 0,17 35 16,-17-18-16,35 18 15,-36 18-15,1 52 16,-18-34-16,17-1 0,-17 18 15,0-18-15,18 0 0,-18-17 16,35 35 0,-17-35-16,17-18 15,-17 0-15</inkml:trace>
  <inkml:trace contextRef="#ctx0" brushRef="#br0" timeOffset="181772.2">16263 6385 0,'-35'18'16,"17"17"-16,-17-17 16,0 17-16,17-17 0,-17 17 15,17 0-15,0-17 0,18 0 16,18 17-16,0-17 15,35-1 1,-18-17-16,18 0 0</inkml:trace>
  <inkml:trace contextRef="#ctx0" brushRef="#br0" timeOffset="182083.02">16422 6403 0,'0'0'16,"35"0"-16,-17 0 0,17 0 16,-17 18-1,-1-18-15,-17 35 16,0 0-16,-17-17 16,17-1-16,-18 1 15,36 17 1,-1-35-16,1 18 15,0-18-15,-1 0 16,-34 0 0,-1 0-16,-17 0 15,-18 0-15,35 0 16,-17 0-16</inkml:trace>
  <inkml:trace contextRef="#ctx0" brushRef="#br0" timeOffset="182360.76">16651 6350 0,'18'18'15,"17"-1"1,-17 1-16,17 0 15,0-1-15,1 18 0,-1-17 0,0 0 16,18 17 0,-35-17-16,-18-1 15,0 1-15,-18-18 16,0 0-16,-35 0 16,36 0-1,-18 0-15,-36 0 16,36 0-16</inkml:trace>
  <inkml:trace contextRef="#ctx0" brushRef="#br0" timeOffset="183090.98">16863 6103 0,'0'0'16,"-35"-18"-16,-36 18 15,18 0-15,-88 0 16,53 0-16,0 0 16,-1 0-16,-34 0 0,-106 18 15,105-18-15,-123 35 16,141-17-16,-105 17 15,105-17-15,-35 17 16,88-35-16,-18 35 16,54-35-16,-1 18 15,18 0 1,0 17 0,0-17-16,-18 52 15,18-17-15,-17 18 0,17 87 16,0-52-1,0 0-15,0 0 0,0 17 16,17-17-16,19 106 16,-19-124-16,54 71 15,-18-106-15,35 70 16,-35-70-16,17-18 0,89 36 16,-71-36-1,142 1-15,-125-36 16,1 17-16,18-17 15,-18 0-15,-1 0 0,1 0 0,-18-17 16,124-1 0,0-35-16,-124 18 15,106-18-15,-123 18 16,52-18-16,-70 17 16,-18-17-16,-17 18 15,-18-53-15,0 35 16,-18-106-1,1 53-15,-36-158 16,17 123-16,-52-159 16,35 176-16,-35-34 15,53 105-15,-18-18 16,18 54-16,-1 17 16,19 0-1</inkml:trace>
  <inkml:trace contextRef="#ctx0" brushRef="#br0" timeOffset="184035.67">28275 8255 0,'0'-35'0,"35"229"0,-70-353 0,35 88 15,18 19 1,-1 16-16,19 19 0,-1-36 16,-17 35-16,17 0 15,-17 1-15,-1-1 0,1 18 16,-18-17-16,17 34 16,1 1-16,0-1 15,-1 19-15,1-1 16,0 0-16,17 18 0,0-18 15,0 1-15,36 17 16,0-36-16,-36-17 16,-17 0-16</inkml:trace>
  <inkml:trace contextRef="#ctx0" brushRef="#br0" timeOffset="185225.66">27905 6703 0,'0'17'0,"0"1"15,0 0-15,0 17 16,17 53-16,1-53 15,0 1-15,-1-1 0,36 18 16,-18-35 0,18-1-16,0-52 15,-35 17-15,17-52 16,-35 17-16,18-18 16,-18 18-16,0 36 15,0-19 1,0 54-16,-18 17 15,18 1-15,18 87 16,-18-52-16,0-18 0,18 70 16,-1-88-16,-17 54 15,0-72-15,0 1 16,-17-18-16,17-18 16,-36-17-1,19-18-15,-19 18 16</inkml:trace>
  <inkml:trace contextRef="#ctx0" brushRef="#br0" timeOffset="185493.6">27640 6297 0,'35'0'15,"-17"-18"-15,53 1 16,-36-18-16,53-18 15,-53 35-15,1-17 16,17-18-16,-36 35 16,1 1-16,-18 52 31,17 35-31,-17-17 16,18 0-1,17 0-15,1-18 0,34 36 16,-34-36-16,-1-17 15</inkml:trace>
  <inkml:trace contextRef="#ctx0" brushRef="#br0" timeOffset="185814.72">28875 6315 0,'0'0'0,"-18"0"0,-35 35 16,18-17 0,0 17-16,-18 0 15,35-17-15,1 17 16,-1-17-16,18 17 15,0-17-15,35 17 16,-17-17-16,-1-18 16,1 17-16,0 1 0,-1-18 15,1 0-15,0 0 0,-1 0 16</inkml:trace>
  <inkml:trace contextRef="#ctx0" brushRef="#br0" timeOffset="186048.43">28981 6279 0,'17'0'15,"1"0"-15,35 18 16,-35-18-16,52 0 15,-52 0-15,17 0 16,-53 0 15,1 0-31</inkml:trace>
  <inkml:trace contextRef="#ctx0" brushRef="#br0" timeOffset="186175.27">29087 6332 0,'0'36'15,"0"-89"-15,0 70 0,0 54 0,17 17 16,1-53-16,-1 18 15,1-17-15,0-1 0,-1 35 16,-17-52-16,0 0 16,0-1-16</inkml:trace>
  <inkml:trace contextRef="#ctx0" brushRef="#br0" timeOffset="186598.39">29333 6597 0,'0'0'15,"18"18"-15,0-18 0,-1 17 16,1-17-16,0 0 15,-18 18-15,17-18 16,1-18-16,0 18 16,-18-17-1,0-1-15,0 0 16,0 36 0,0 35-1,0-18-15,0 0 16,17 54-1,-17-54-15,0 0 0,0-17 16,0 17-16,0-17 0,-17-18 16,-19 0-1,1-18-15,-36-17 16,36 0-16,0 17 16,0 0-16,-18-17 0,0 0 15,0-1-15</inkml:trace>
  <inkml:trace contextRef="#ctx0" brushRef="#br0" timeOffset="187561.45">29369 5944 0,'0'0'16,"-18"0"-16,-17-17 16,17 17-16,-52 0 15,17 0-15,-53 0 16,35 0-1,-87-18-15,52 18 16,-124 0-16,107 0 16,-124 0-16,141 0 15,0 0-15,1 0 0,16 0 16,1 0-16,18 18 16,-19-18-16,54 17 15,17-17-15,1 18 16,17 0-16,-18-1 15,18 1-15,-17 0 16,-1 34 0,0-16-16,1 52 15,-1-35-15,18 17 0,0 89 16,18-71-16,-1 89 16,1-71-16,0-18 15,-1 18-15,1-36 0,35 89 16,-18-89-1,18 19-15,-35-36 16,-1-36-16,1 1 0,0-1 16,34 19-16,-34-36 15,53 0-15,-36 0 16,88 0 0,-52 0-16,123 0 15,-88 0-15,105 17 16,-87-17-16,123 0 15,17 0 1,-122-17-16,-19 17 0,89-36 16,-142 36-16,54-35 15,-71 35-15,-18 0 16,-17 0-16,-1-17 0,1 17 16,-1-18 30,1 0-46,0-17 16,-18 17-16,17-17 16,-17-53-16,0 35 15,0-18-15,-17 1 16,17-18-16,-53-124 16,35 89-16,-17-1 15,17 18-15,-17 18 0,0-35 16,17 70-16,0-18 15,18 53-15,-17-17 16,17 18-16,0-1 16,0 36-1,-18-18-15,1 17 16</inkml:trace>
  <inkml:trace contextRef="#ctx0" brushRef="#br0" timeOffset="188733.48">28540 8343 0,'-18'0'15,"0"0"1,18-17 0,18-1-1,-18 0-15,0 1 16,18-1-16,-18 0 16,0 1-16,-18-1 15,18-17 1,-18 17-16,18 1 15,0-1-15,-17 0 16,17 1-16,0 34 78,0 36-78,0-18 16,0 1-16,17 17 0,-17 0 15,18 52-15,-18-52 16,18 53 0,-1-53-16,-17 0 0,18 0 15,-18-18-15,0 0 16,0 1-16,18-1 0,-18 0 16,0-17-16,0-36 31,0 1-31,-18-19 15,18 1 1,-18-18-16,18 18 16,-35-53-16,35 35 15,-35-53-15,35 53 16,-18-35 0,18 53-16,0-1 0,0 1 15,0 0 1,0 17-16,0 0 15,0 1-15,0-1 16,0 1 0,0-1-1,0 0 1,0 1-16,18-1 16</inkml:trace>
  <inkml:trace contextRef="#ctx0" brushRef="#br1" timeOffset="214726.67">3281 5680 0,'0'-18'16,"0"36"0,17 35-1,-17-18-15,18 35 16,-18-17-16,18-17 16,-18 52-16,0-35 15,17-18-15,-17-17 0,18 17 16,0 0-1,-1-35-15,19 0 16,-19-17-16,19-19 16,-36 19-16,17-1 15,-17 0 1,18 18-16,-1 36 16,19-19-1,17 19 1,-36-36-16,36 0 15,-35 0-15,17-18 16,-17 0-16,-18-17 0,17 0 16,-34-18-16,-1 18 15,-17-36 1,17 36-16,1 17 0,-19-35 16,19 53-16,17-17 15,0 34-15</inkml:trace>
  <inkml:trace contextRef="#ctx0" brushRef="#br1" timeOffset="-213674.72">3951 6103 0,'18'0'47,"-18"18"94,0-1-125,17 1-16,-17 17 15,18-17-15,0 0 16,-1-1-16,1-17 15,0 0 1,-1-17-16,-17-1 16,18 18-16,0-35 15,-18 17 1,0 0-16,0 1 16,17 17 15,1 0-16,-18 17 1,17 19-16,1 17 16,0-18-16,35 35 15,-36-17 1,19 18-16,-19-18 16,-17 0-16,0-18 15,0 18-15,-17-35 16,-1-1-16,0 1 15,1-1-15,-19-17 0,-52 0 16,35 0-16,-53 0 16,71-17-16,-18-1 15,36 18-15,17-17 16,17-1-16,1 0 16</inkml:trace>
  <inkml:trace contextRef="#ctx0" brushRef="#br1" timeOffset="-213301.67">4498 6191 0,'0'-17'16,"0"34"-1,-18 1-15,18 0 16,-17 17-16,-1 0 16,-17 18-1,17-35-15,18-1 0,-35 1 16</inkml:trace>
  <inkml:trace contextRef="#ctx0" brushRef="#br1" timeOffset="-212783.99">4533 5592 0,'0'0'0,"18"0"32,-1 52-17,19 19 1,-19-18-16,19 53 15,-19-53-15,1 53 16,0-71-16,-18 0 16,0-17-16,0-1 15,0-34-15,17-19 16,-17 19 0,0-18-16,36-1 15,-19 19-15,36 17 16,-35 17-16,-1 1 0,1 0 15,0 34 1,-18-16-16,0-19 16,-36 19-16,1-36 15,-18 17-15,36-17 16,-1 0-16,0 0 0,1 0 16,17-17-1</inkml:trace>
  <inkml:trace contextRef="#ctx0" brushRef="#br1" timeOffset="-212266.59">5062 6068 0,'-17'0'16,"17"17"15,0 1-16,0 0-15,0-1 16,0 1-16,17 0 16,1-18-16,0-18 15,-1 18 17,1 0-17,-18 53-15,18-35 16,-18 52-16,17-35 15,-17 36 1,-17-53-16,17-1 0,-18 18 16,0-17-16,-35-18 15,36 0-15,-19 0 16,19 0-16,-1-18 0,-35-17 16,36 18-16,-36-19 15,35 19 1</inkml:trace>
  <inkml:trace contextRef="#ctx0" brushRef="#br1" timeOffset="-209852.57">5380 5891 0,'-35'-17'16,"70"34"-16,-88-34 0,18-1 16,17 18-16,0-18 15,1 1-15,-1-1 16,36 18 31,-1 18-32,1-1-15,35 19 16,-18-1 0,18 0-16,35 36 15,-52-18-15,52 17 16,-53-17-16,0-17 16,1-19-16,-1 18 0,-17-17 0,-18 0 15,35 17 1,-35-17-1,-35-36 1,17 18-16</inkml:trace>
  <inkml:trace contextRef="#ctx0" brushRef="#br1" timeOffset="-209624.96">5574 6262 0,'0'0'15,"35"53"-15,-17-36 0,35 19 16,-36-19-16,36 1 16,-17-18-16,-1 0 15,0-18-15,-17-17 16,-18 17-16,0-17 16,0 17-16,0-34 15,0 34 1,0 0-16,17 1 15</inkml:trace>
  <inkml:trace contextRef="#ctx0" brushRef="#br1" timeOffset="-207594.98">5539 5821 0,'17'0'16,"1"0"0,17 0-1,-17 0-15,52-18 16,-34 18-16,17 0 0,-1-17 15,72 17 1,-71 0-16,17 0 0,19-18 16,-1 18-16,88 0 15,-70 0-15,123 0 16,36 18-16,-142-18 16,142 35-16,-124-35 15,159 35 1,-141-17-16,-18-1 0,18 1 15,105 35-15,-123-35 16,141 17-16,-158-17 16,141 34-1,-142-34-15,0 17 0,-17-17 0,88 35 16,-105-35-16,16 17 16,-52-18-1,0 1-15,-35-18 16,-1 0-16,-34-18 15,-54-17 1,36 18-16,0-19 16</inkml:trace>
  <inkml:trace contextRef="#ctx0" brushRef="#br1" timeOffset="-207371.96">10001 5962 0,'36'18'15,"-72"-36"-15,107 53 0,-54-35 16,36 36-16,-35-19 16,35 18-16,-35-17 15,-1 17 1,1-17-16,-18 17 0,0 1 16,-18-36-16,18 17 15,-35 1-15,17-18 0,-17 0 16,-18 17-16,-70-17 15</inkml:trace>
  <inkml:trace contextRef="#ctx0" brushRef="#br1" timeOffset="-206588.97">5644 5786 0,'53'-18'15,"-106"36"-15,124-36 0,0 0 16,-19 18-16,1-17 0,18 17 16,0-18-16,-1 18 0,89-18 15,-71 1-15,124-19 16,-106 36 0,176-17-16,-124-1 15,142 18-15,-141 0 16,123 18-16,-158-1 15,140 1 1,-123 0-16,-17-18 16,17 17-16,18-17 0,176 0 15,-159 18-15,195-18 16,-195 0-16,212 0 16,-211 0-16,175 18 15,-175-1-15,140 19 16,-140-19-16,140 18 15,-176-17-15,159 35 16,-141-35-16,141 52 16,-159-34-16,-18-19 15,1 18-15,-1-17 0,-17 0 16,0 17-16,0-17 16,-36-1-16,1-17 0,-1 18 15,-34-18-15,-19 0 0,1 0 16,0 0-16,-18-18 31,-18 18-15</inkml:trace>
  <inkml:trace contextRef="#ctx0" brushRef="#br1" timeOffset="-206299.62">13688 5891 0,'17'18'16,"19"-18"-1,-1 18-15,0-18 0,71 17 16,-71 1-16,71 17 16,-53-17-16,0 0 15,35 34-15,-52-34 16,-1 17-16,0-17 0,-17 0 15,17-1-15,-17 19 16,-36-19 0,-53-17-1,-17 0 1,-35 0-16,70 0 16</inkml:trace>
  <inkml:trace contextRef="#ctx0" brushRef="#br1" timeOffset="-204903.38">5750 5662 0,'18'0'16,"35"-18"0,-18 18-1,71-17-15,-53-1 16,88 1-16,-70-1 15,70 0-15,-53 18 16,71-17-16,-89 17 16,89-18-1,-71 18-15,18 0 0,-18-18 16,18 18-16,17-17 0,1 17 16,123 0-16,-106-18 15,18 18-15,-18 0 0,0 0 16,18-18-16,-18 18 15,176 0-15,-176 0 16,177 0-16,-159 0 16,176 0-16,-176 0 15,17-17-15,-17 17 16,-1 0-16,19 0 0,140 0 16,-176 17-16,177 1 15,-159-18-15,141 18 16,-159-1-16,176 1 15,-140-18-15,-19 0 16,19 0-16,-19 0 0,19 0 16,-18 0-16,176 0 15,-159 0-15,142 0 16,-142 0-16,-17 0 16,17 0-16,159 0 15,-158 0-15,-1 0 16,177 0-16,0-18 15,-177 18-15,0 0 16,195-17 0,-195 17-16,195 0 0,-177-18 15,-18 18-15,212 0 16,-194 0-16,194-18 16,-211 18-16,17 0 15,176-17-15,0 17 16,-193 0-16,-1 0 15,195 0-15,-195 0 16,159 17 0,-158-17-16,-1 0 0,335 36 15,-175-19 1,-1 1 0,-177 0-16,1-1 15,0-17-15,0 18 0,141 0 16,-142-1-16,-17-17 15,1 18-15,-1-18 0,123 35 16,-140-35-16,123 18 16,-124-1-16,106 1 15,-123 0-15,0-18 16,0 17-16,0 1 0,88 0 16,-106-18-1,0 0-15,71 17 16,-36-17-1,-70 0-15,18 0 0,-53 0 16,-1 18-16,1-18 0,-1 0 31,1 0 1,17 0-17</inkml:trace>
  <inkml:trace contextRef="#ctx0" brushRef="#br1" timeOffset="-204569.49">26194 5609 0,'0'0'15,"53"18"-15,0-1 0,70 1 16,-70 0-16,35-1 16,53 19-16,-70-19 15,-1 19-15,19-19 0,-36 1 16,17-1-16,-17 19 0,0-19 16,-18 19-16,0-19 0,-17 1 15,-18 17-15,0-17 16,-70 0-1,17-18-15,-53 17 16,53-17-16,-53 35 16,71-17-16,-18 0 15,35-1-15,-17 1 0</inkml:trace>
  <inkml:trace contextRef="#ctx0" brushRef="#br0" timeOffset="-188564.86">6914 15857 0,'-17'0'15,"-1"0"16,18-17-31,18 34 47,-1-17-31,19 0-16,17 0 16,-18 0-16,53-17 15,-35 17-15,71 17 16,-36-17-16,-18 0 15,18 0-15,89 0 16,-107 0-16,89 0 16,-106-17-16,35 17 15,-52 0-15,-19 0 16</inkml:trace>
  <inkml:trace contextRef="#ctx0" brushRef="#br0" timeOffset="-185139.91">4427 15840 0,'18'0'63,"35"-18"-48,-18 18-15,0 0 16,89 0-16,-53 0 16,87 0-16,-70 0 15,71 0 1,-71 0-16,71 0 16,-88 0-16,35 0 15,-54 0-15,1 0 16</inkml:trace>
  <inkml:trace contextRef="#ctx0" brushRef="#br0" timeOffset="-140821.31">10954 15169 0,'17'18'16,"1"-18"-1,53 0-15,-36 0 16,53-18-1,-35 18-15,18-17 16,-54 17-16,18 0 16,-35-18-1,-17 18-15</inkml:trace>
  <inkml:trace contextRef="#ctx0" brushRef="#br0" timeOffset="-140215.9">12100 14923 0,'-17'0'0,"17"17"16,-18 36-16,18 0 15,18-18-15,-1 36 16,1-36-16,0-17 16,-1 17-16,1-35 0,-1 18 0,36-36 15,-35 0 1,17-52-16,-17 35 16,-18-36-16,18 36 15,-18-1-15,0 19 16,0 34-16,17 19 15,-17 17-15,18 0 16,0 17-16,-1 1 16,1-18-16,-1 17 0,-17 1 15,18-18-15,0 0 0,-18 17 16,0-35-16,-18 18 16,0-35-16,-34-18 15,34-18-15,-53-17 16,36 0-16,0 17 15,-18-17-15,35 17 16,-17-35-16</inkml:trace>
  <inkml:trace contextRef="#ctx0" brushRef="#br0" timeOffset="-139664.94">12647 14482 0,'18'0'0,"-36"0"0,18 0 31,0 17-15,-18 36 0,1-35-16,-1 17 0,1 18 15,-1-18-15,18 18 16,-18-35-16,18 17 15,18-17-15,0-1 16,-18 1-16,17 0 0,18-1 16,1 1-1,-19-18-15,1 18 16,0-18-16,-1 0 16</inkml:trace>
  <inkml:trace contextRef="#ctx0" brushRef="#br0" timeOffset="-139391.72">12806 14728 0,'17'0'16,"1"0"-16,0 0 15,-1 0-15,1 0 16,17 0-16,-17 0 16</inkml:trace>
  <inkml:trace contextRef="#ctx0" brushRef="#br0" timeOffset="-139160.65">12912 14534 0,'0'18'15,"0"17"1,0-17-16,0 35 15,0-18-15,0 36 16,0-36-16,17 0 16,1 18-16,0-35 15,-1 0-15,1-18 16,0 0-16,-1 0 0,1 0 16,-1-18-16,1 0 0</inkml:trace>
  <inkml:trace contextRef="#ctx0" brushRef="#br0" timeOffset="-138852.68">13106 14517 0,'0'17'15,"17"1"-15,1 17 16,0-17-16,35 35 15,-18-35-15,0 17 16,-17 0 0,-1 0-16,1 1 15,-18-1-15,0-17 16,-35 17-16,17-17 16,-17-1-1,35 1 16,17-18-15</inkml:trace>
  <inkml:trace contextRef="#ctx0" brushRef="#br0" timeOffset="-137412.78">13705 14693 0,'0'0'16,"18"35"-1,-18 1-15,18 17 16,-1 17-16,19 89 16,-19-88-16,1 70 15,0-88-15,-1-1 0,1 37 16,-1-72-16,-17 1 16,18 0-1</inkml:trace>
  <inkml:trace contextRef="#ctx0" brushRef="#br0" timeOffset="-137135.04">14182 15240 0,'0'0'16,"-53"35"-16,53 1 0,-18-1 15,18-18-15,35 19 16,-17-19-16,17-17 15,-17 0-15,17 0 16,1 0-16,-1-17 0,0-19 16,-35 19-16,18 17 15,-18-18-15,-18 1 16,-17-19-16,0 19 16,-1 17-16,-17 0 15,36 0-15,-1 17 16</inkml:trace>
  <inkml:trace contextRef="#ctx0" brushRef="#br0" timeOffset="-136732.97">14570 15240 0,'0'0'15,"-53"35"-15,35-17 0,-17 17 16,35-17-1,18 17-15,-1-17 0,18-1 16,1-17-16,-1 0 16,36 0-16,-36 0 15,-18-35-15,1 17 16,-36 1-16,18-1 16,-17 1-16,-18-1 15,17 18-15,18 18 16,35 52-1,-17-35 1,-1 1-16,36 52 16,-35-35-16,17-18 15,-35 18-15,18-35 0,-18 17 0,-18 0 16,-17 0-16,0-17 16,-1 0-16,-52-18 15,18-36 1,52 19-16,-17-1 0,0-35 15,35 18-15,0 0 16</inkml:trace>
  <inkml:trace contextRef="#ctx0" brushRef="#br0" timeOffset="-136255.72">15152 15099 0,'0'0'16,"0"18"-16,0-1 0,17 18 15,1 1-15,17 17 16,1-36-16,-19 1 15,19 0-15,-19-1 16,18-17-16,-17 0 0,0 0 16,-1-17-16,1 17 15,-18-18-15,0 0 0,0 1 16,0-1 0,0 36-1,0 17-15,0 0 16,18 53-16,-1-35 15,1-17-15,0 17 0,-1-36 16,1 18 0,0 1-16,-1-19 0,-17 1 0,0 0 15,-17-1-15,-1 1 16,-17-18-16,17-18 16,-17 1-16,17-1 0,-17 0 15,-18-35 1,35 18-16,1-18 0</inkml:trace>
  <inkml:trace contextRef="#ctx0" brushRef="#br0" timeOffset="-135944.88">15169 14834 0,'0'-17'32,"0"-1"-17,18-17 1,0-1-16,-1 19 0,1-1 16,0-17-16,-1 17 15,1 18 1,0 18-16,-1 17 15,1 0-15,-1-17 16,-17 17-16,18 1 0,0-19 16,-1 19-16,1-19 0,0 1 15,-1-18-15</inkml:trace>
  <inkml:trace contextRef="#ctx0" brushRef="#br0" timeOffset="-135642.95">15769 14517 0,'-17'0'16,"-1"53"-1,0-18-15,1 18 16,-1-18-16,0 0 15,1 1-15,17-19 0,0 19 16,0-1-16,17-17 16,1-18-16,-18 17 0,35 1 15,-17-18-15,0 18 16,-1-18 0,1 17-16,-18 1 15</inkml:trace>
  <inkml:trace contextRef="#ctx0" brushRef="#br0" timeOffset="-135325.35">15928 14693 0,'18'0'16,"17"18"-1,-18-18-15,54-18 16,-53 18-16,17 0 15,-17 0-15,-1 0 16,-34 0 0,-19 0-16</inkml:trace>
  <inkml:trace contextRef="#ctx0" brushRef="#br0" timeOffset="-135076.85">16034 14552 0,'-18'0'15,"18"18"-15,0-1 16,0 36-16,18-17 16,-18 34-16,0-35 15,17 18-15,-17-35 16,36 17-1,-36-17-15,17-18 0,1 18 16,0-18-16,17-18 16,-17 18-16,-18-18 0</inkml:trace>
  <inkml:trace contextRef="#ctx0" brushRef="#br0" timeOffset="-134748.94">16263 14552 0,'0'0'0,"18"18"16,17-1-1,-17 1-15,35 17 16,-36-17-16,36 17 15,-35-17-15,35-1 16,-53 1-16,35 0 16,-35-1-16,0 1 15,0 0-15,-35 17 16,17-17-16,0 17 16,1-17-1,-1-1-15,18 1 16</inkml:trace>
  <inkml:trace contextRef="#ctx0" brushRef="#br0" timeOffset="-134159.72">17321 15169 0,'18'0'15,"35"-17"-15,0 17 16,0 0-16,17 0 16,1 0-16,52-18 15,-70 18-15,-17 0 16,-1 0-16,-18 0 0,-17 18 16,-35-18-16</inkml:trace>
  <inkml:trace contextRef="#ctx0" brushRef="#br0" timeOffset="-133385.65">18750 14817 0,'0'-18'15,"0"36"1,-17 70 0,-1-35-16,0 88 15,18-53-15,0-17 16,0-1-16,36 36 16,-19-53-16,54 18 0,-36-54 15,36 1 1,-36-18-16</inkml:trace>
  <inkml:trace contextRef="#ctx0" brushRef="#br0" timeOffset="-133170.06">19156 14958 0,'0'0'0,"0"35"16,17 18-16,-17 0 16,0 0-16,0 17 0,18 36 15,0-53-15,17 35 16,-17-70-16,-1 0 16,1-1-16</inkml:trace>
  <inkml:trace contextRef="#ctx0" brushRef="#br0" timeOffset="-133019.66">19456 15311 0,'35'0'16,"-17"0"0,35-18-16,-36 18 15,36-18-15</inkml:trace>
  <inkml:trace contextRef="#ctx0" brushRef="#br0" timeOffset="-132350.99">20038 15187 0,'0'0'15,"0"18"1,0 35-1,0-18-15,0 0 0,0-17 16,35 35 0,0-18-16,-17-17 15,17-18-15,-17 0 0,0-18 16,-18 0-16,17 1 16,18-19-16,-35 1 15,18 0-15,0 35 16,-1 0-1,1 53 1,0-18-16,-1 36 16,-17-36-16,18 36 15,-36-1 1,1-52-16,-19 35 16,19-18-16,-54-17 15,36-1-15,-36-34 16,36 17-16,0-18 0,17 0 15,-35-35-15,36 36 16,-1-1-16</inkml:trace>
  <inkml:trace contextRef="#ctx0" brushRef="#br0" timeOffset="-131784.97">20461 14605 0,'18'-18'16,"-1"36"15,-17 17-15,0-17-16,0 0 15,-17 17-15,-19-18 16,19 19-16,-18-19 0,-1 1 16,1 17-16,17-17 15,-17 0-15,17-1 0,1 1 16,17 0-16,0-1 15,17 1 1,36-1-16,-17 1 16,34 17-1,-35-17-15,-17 0 0,17-1 16,-17-17-16,0 18 0,-18 0 16</inkml:trace>
  <inkml:trace contextRef="#ctx0" brushRef="#br0" timeOffset="-131567.89">20620 14834 0,'18'0'16,"17"0"-16,35 18 15,-34-18-15,34 0 16,-52 0-16,17 0 16,-17 0-16,-18-18 15,0 1-15</inkml:trace>
  <inkml:trace contextRef="#ctx0" brushRef="#br0" timeOffset="-131355.83">20832 14658 0,'0'0'0,"-18"35"0,0 0 15,1 36 1,17-36-16,0 36 16,17-36-16,19 18 15,-1-35-15,-18-1 0,36-17 16,-17 0-16,-1 0 15,-17-17-15,-1 17 16</inkml:trace>
  <inkml:trace contextRef="#ctx0" brushRef="#br0" timeOffset="-131039.59">21061 14676 0,'17'17'16,"36"18"-1,-35-17-15,70 17 16,-52-17-16,16-18 16,-16 18-16,-1-1 0,0 1 15,-17 0-15,-36 17 16,1 0-16,-19-17 15,19-1-15,-19 1 0,19 0 16,-18-18 0,17 17-16,36 1 31,-1-18-15</inkml:trace>
  <inkml:trace contextRef="#ctx0" brushRef="#br0" timeOffset="-130734.26">21625 14534 0,'0'0'15,"18"18"1,17 53 0,0-1-16,18-17 0,-17 18 15,-1-1-15,0-17 0,1 18 16,-1-1-16,-18-17 0,1 0 16,-18 53-16,-35-71 15,-18 36 1,0-36-16,18-17 15,-18 17-15,17-17 0,-16-1 16,34-17-16</inkml:trace>
  <inkml:trace contextRef="#ctx0" brushRef="#br0" timeOffset="-130205.85">22560 14676 0,'18'-18'0,"-36"36"0,53-36 16,-17 36-16,-18-1 0,18 18 15,-1 107 1,-17-72-16,18 89 15,-18-89-15,35 54 16,-17-71-16,0-18 16,-1 0-16,36-17 15</inkml:trace>
  <inkml:trace contextRef="#ctx0" brushRef="#br0" timeOffset="-129920.63">23019 15152 0,'-18'35'0,"36"-70"0,-54 105 15,36-34-15,18-1 0,0 0 16,35 18-16,-18-35 16,53 17-1,-53-35-15,1-18 0,17 1 16,-36-19-16,-17-16 15,-17 34-15,-1-17 16,-53-18 0,36 35-16,-35 0 15,34 18-15,1 0 16,53 0 0</inkml:trace>
  <inkml:trace contextRef="#ctx0" brushRef="#br0" timeOffset="-129525.83">23548 15169 0,'0'0'15,"-18"0"-15,1 18 0,-1 0 16,0-1-16,18 1 0,0 0 16,0 17-16,18-17 15,17-1 1,-17-17-16,0 0 15,-1 0-15,1 0 0,-1-17 16,-17-1-16,0-17 16,18 52 15,0 71-15,-1-35-16,19 53 15,-36-53-15,17 18 0,1-18 16,17 35-16,-35-35 15,-17 0 1,-1-36-16,-17 1 16,17-18-16,-17-18 0,17 18 15,-17-17-15,0-19 0,-1 19 16,1-1-16,0 0 16,-1-17-16,1 18 0,0 17 15,17-18-15</inkml:trace>
  <inkml:trace contextRef="#ctx0" brushRef="#br0" timeOffset="-129093.13">24165 14623 0,'0'0'15,"-17"17"-15,-1 54 16,18-18-16,0 0 16,0 70-16,18 1 15,-1-71-15,54 52 16,-36-52-16,-17-17 15,17-1-15,-17 0 16,35 0-16,-36-35 16</inkml:trace>
  <inkml:trace contextRef="#ctx0" brushRef="#br0" timeOffset="-128836.88">24536 14728 0,'0'0'16,"17"89"-16,1-19 0,0 54 15,-1-54-15,19 54 16,-19-71-1,18 35-15,-17-71 16,0 19-16,-1-36 16</inkml:trace>
  <inkml:trace contextRef="#ctx0" brushRef="#br0" timeOffset="-128684.98">24888 15117 0,'0'0'0,"18"0"0,35-18 16,-35 0-16,35 18 16,-36-17-1,19 17-15</inkml:trace>
  <inkml:trace contextRef="#ctx0" brushRef="#br0" timeOffset="-128284.41">25277 15117 0,'17'17'16,"-34"-34"-16,52 52 16,-18 0-16,1 0 15,-18-17-15,18 0 0,17 17 16,-17-35-16,17 18 15,-17-18 1,-1-18-16,1 18 0,-1-35 16,1-1-16,0 1 15,-18 17-15,0 1 16,0 34 0,17 19-1,-17-1-15,0 18 0,18 70 16,-18-70-16,0 53 15,18-53-15,-18 35 16,0-70-16,-18 17 16,0-35-16,1-17 15,-36-19 1,35 1-16,-17-36 16,17 19-16</inkml:trace>
  <inkml:trace contextRef="#ctx0" brushRef="#br0" timeOffset="-128009.18">25259 14676 0,'18'-36'16,"-36"72"-16,53-72 0,-17 19 0,17-1 15,-17 18-15,-1-18 16,1 18-16,0 18 16,-18 17-1,17-17-15,19 17 16,-19-17 0,1-1-16,-1 1 0,19-18 15,-19 18-15,19-1 16,-19-17-16</inkml:trace>
  <inkml:trace contextRef="#ctx0" brushRef="#br0" timeOffset="-127691.84">26176 14411 0,'-18'18'16,"18"-1"-16,-17 1 16,-1 17-16,1 0 0,-36 36 15,35-36-15,0 36 16,18-36-16,0 18 15,18-35-15,17 17 16,1-35-16,16 18 16,-34-1-16,0-17 15,-1 0-15</inkml:trace>
  <inkml:trace contextRef="#ctx0" brushRef="#br0" timeOffset="-127481.34">26335 14693 0,'35'0'16,"-17"18"-16,35-18 15,-18 0-15,0 0 16,-17 0-16,17 0 15,-17 0-15,-18-18 16,-18 18-16</inkml:trace>
  <inkml:trace contextRef="#ctx0" brushRef="#br0" timeOffset="-127268.26">26476 14570 0,'0'0'16,"-18"53"-16,18-18 0,0 0 0,-17 0 16,17 1-16,0-19 0,17 54 15,1-53 1,0-1-16,35 1 16,-18 0-16,0-18 15,0-18-15</inkml:trace>
  <inkml:trace contextRef="#ctx0" brushRef="#br0" timeOffset="-126929.47">26741 14499 0,'17'18'16,"36"-1"0,-18 1-16,1 0 0,34 17 15,-34-17 1,34 17-16,-52-17 16,-1-1-16,1 18 15,-18-17-15,-18 0 16,18-1-16,-17 1 0,-36 0 15,35-1-15,-17 1 16,17 0-16,1-1 16,-1 1-16,18 0 15,18-18 1</inkml:trace>
  <inkml:trace contextRef="#ctx0" brushRef="#br0" timeOffset="-126423.22">27376 14446 0,'-18'-17'16,"36"34"-16,-36-52 0,36 53 31,17 35-31,-18-1 16,54 72-16,-36-54 15,1 1-15,-19 0 0,54 87 16,-54-87-16,1 52 15,-18-70 1,-18 35-16,-17-35 16,-35 0-16,17-17 15,-18-1 1,18-17-16,18-1 0,0 1 0</inkml:trace>
  <inkml:trace contextRef="#ctx0" brushRef="#br0" timeOffset="-117837.66">29528 6315 0,'17'0'78,"1"0"-62,-1 17-16,1 1 16,0 0-1,-1 17-15,1 0 16,0 18-16,17-35 15,0 35-15,0-36 16,1 19 0,-19-36-16,1 17 0,-36-17 47,1 18-32,-1 0-15,0-1 16,1 1-16,-1-1 0,1 19 15,17-19 1,0 1-16</inkml:trace>
  <inkml:trace contextRef="#ctx0" brushRef="#br0" timeOffset="-112603.84">2223 17163 0,'35'0'0,"0"0"16,18-18-1,0 0-15,-18-17 0,18 0 16,18-36 0,-18 36-16,-1-53 0,-16 53 15,-19-1-15,1-52 16,-18 0-1,0 53-15,-18-36 16,18 53-16,-17 1 0,-1 34 16,-17 36-1,17 159 1,53-36 0,-17 18-16,0-17 15,-36-54 1,-35-17-1,18-71-15,-18 18 16,18-53-16,-1 0 0,1-35 16,18 0-16,34-36 15,18 36-15,54-18 16,-36 53-16,70 0 16,-70 18-16,0 17 15,0-17-15,0-1 0,17 36 16,-34-35-16,-1 17 15,-18-35 1,-17 18-16</inkml:trace>
  <inkml:trace contextRef="#ctx0" brushRef="#br0" timeOffset="-108883.57">8043 16898 0,'18'18'0,"-18"-1"15,35 1 1,1 0-16,52-18 16,-53 0-16,18 0 0,35-18 15,-53 18-15,1 0 16</inkml:trace>
  <inkml:trace contextRef="#ctx0" brushRef="#br0" timeOffset="-108749.21">8184 17216 0,'71'0'0,"-142"0"0,177-18 15,-53 18-15,-18-18 16,18 18-16,0-17 15</inkml:trace>
  <inkml:trace contextRef="#ctx0" brushRef="#br0" timeOffset="-107954.47">10389 16563 0,'0'0'0,"0"-18"0,36 1 15,-19-1-15,-17 0 16,-35 18 0,0-17-16,-1 17 15,-69 17 1,34 1-16,0-18 0,1 18 15,-89 17-15,71-35 16,-36 35-16,72-17 16,-19-1-1,71 1-15,53 0 16,0-1-16,88 19 16,-53-36-16,-17 17 15,17-17-15,35 18 16,-70 0-16,-17-1 15,-19 19-15,-70 16 16,-105 54 0,34-35-1,36-18-15,70-18 16,1-17-16,52-1 16,18 1-16,88-18 15,-53 18-15,88-18 16,-87 0-16,69 0 15,-105 0-15,0-18 16,-35 36-16,-53-1 16,-1-17-16</inkml:trace>
  <inkml:trace contextRef="#ctx0" brushRef="#br0" timeOffset="-107560.43">9631 17762 0,'-18'0'15,"36"0"-15,-18 0 16,35 0-1,-17 0-15,35-17 16,-18 17-16,18 0 16,-35 0-16,-1 17 0,1-17 15,-18 18 1</inkml:trace>
  <inkml:trace contextRef="#ctx0" brushRef="#br0" timeOffset="-107348.86">9701 17586 0,'0'106'0,"0"-212"0,0 318 16,0-177-16,0 18 15,18-36-15,-18 19 0,53-1 16,-35-17-16,17-18 15,-17 0-15,17-18 16,-18 18-16</inkml:trace>
  <inkml:trace contextRef="#ctx0" brushRef="#br0" timeOffset="-107098.18">10054 17727 0,'35'0'15,"-70"0"-15,88 18 0,-35-18 0,35-18 16,-36 18-1,19 0-15,-19-18 0,1 18 16</inkml:trace>
  <inkml:trace contextRef="#ctx0" brushRef="#br0" timeOffset="-106980.88">10107 17868 0,'0'0'0,"18"0"0,-1 0 16,19 0-16,17 0 15,-36 0-15,18-17 16,-17 17-16</inkml:trace>
  <inkml:trace contextRef="#ctx0" brushRef="#br0" timeOffset="-106753.26">10583 17745 0,'0'0'15,"18"35"-15,-18 0 0,0 1 16,0 16 0,18-34-16,-18 17 0,17-35 15,-17 36-15,18-36 16,-18 17-16</inkml:trace>
  <inkml:trace contextRef="#ctx0" brushRef="#br0" timeOffset="-105546.16">9596 15963 0,'-18'0'0,"36"0"62,-1 0-62,18 0 16,18 0-16,-17 0 16,-1-17-16,-17 17 0,35-18 15,-18 0 1,-18 18 0</inkml:trace>
  <inkml:trace contextRef="#ctx0" brushRef="#br0" timeOffset="-105363.41">9790 15963 0,'0'0'0,"0"18"0,0 52 16,0-34-16,0 34 16,17-34-16,-17 16 15,0-16 1,18-19-16,0 1 15</inkml:trace>
  <inkml:trace contextRef="#ctx0" brushRef="#br0" timeOffset="-104996.94">9966 16193 0,'0'0'16,"18"17"-1,17 1-15,-17-1 16,34 1-16,-34 0 16,0-18-16,17 17 15,-35 1-15,0 0 16,0-1-16,-18-17 15</inkml:trace>
  <inkml:trace contextRef="#ctx0" brushRef="#br0" timeOffset="-104835.51">10089 16245 0,'-35'36'0,"70"-72"0,-105 89 15,52-17-15,1-19 16,17 1 0,0 0-16</inkml:trace>
  <inkml:trace contextRef="#ctx0" brushRef="#br0" timeOffset="-102566.24">9948 16157 0,'0'-17'31,"0"-1"16,0 36-16,-17-18 0,17 17-15,0 1-16,0 0 15,0-1 1,0 1-16,0 17 16,0-17-16,0-1 15,17 1 1,1 0-16,-18-1 16,18-17-16,-1 18 15,1-18-15,-18-18 16,35 1-16,-17 17 15,-18-18-15,17 0 16,-17 1-16,0-1 16,0 0-1,0 1 1,0-1 0,-17 18-16,17-17 15,0 34 32,0 1-31,0-1-1,0 1 1,0 17-16,0-17 16,0 17-1,0-17-15,0 0 16,0 17-16,0-18 0,0 1 15,0 0-15,0-1 0,-18 1 16,18 0-16,0-1 16,-17 1-16,-1-18 31,0 0-15,1 0-16,-1-18 15,0 18-15,-17-17 16,17 17-1,1 0 1,-1 0-16,1 0 16,34 0-1,1 0-15</inkml:trace>
  <inkml:trace contextRef="#ctx0" brushRef="#br0" timeOffset="-100519.57">11359 17022 0,'-17'35'15,"34"-18"-15,36 1 16,-17-18-1,69-18-15,-34 1 16,-18-18-16,70-18 16,-17-36-1,-70 37-15,-1 16 0,-18-87 16,-34 52 0,-1 54-16,-17-19 15,17 36-15,1 0 16,-36 53-1,53-18-15,-18 18 0,18 18 16,0 17-16,0 0 0,0 18 16,0 0-16,-18 70 15,18-105-15,-17 35 16,-1-71-16,18-17 16,-35-1-16,17-17 0,-17-35 15,17 0-15,18 0 16,0-18-1,18 17-15,0 19 0,35 17 16,-18 0-16,18 53 16,-18-18-16,36 35 15,-54-34-15,18 17 16,-17-18 0,17 0-16,-35-52 15</inkml:trace>
  <inkml:trace contextRef="#ctx0" brushRef="#br0" timeOffset="-99980.14">12506 16439 0,'0'0'0,"0"18"31,-18 17-16,1 1-15,-19 17 16,1-36-16,0 36 16,17-35-16,1 35 15,17-36-15,-18 19 16,36-36 0,17 35-16,0-17 15,18 17-15,-18-35 16,1 17-16,-19-17 0,19 0 15,-19 18 1,1-18-16</inkml:trace>
  <inkml:trace contextRef="#ctx0" brushRef="#br0" timeOffset="-99785.13">12700 16704 0,'18'18'0,"-1"-18"16,1 0-16,35 0 15,-18 0-15,0 0 16,-17 0-16,17-18 16,-17 18-16</inkml:trace>
  <inkml:trace contextRef="#ctx0" brushRef="#br0" timeOffset="-99563.03">12841 16598 0,'0'0'0,"-18"35"0,1 36 15,17-36 1,0 36-16,0-36 15,17-17-15,19 17 16,34-35 0,-34 0-16,-1 0 0,35-53 15,-52 36 1</inkml:trace>
  <inkml:trace contextRef="#ctx0" brushRef="#br0" timeOffset="-99236.16">13088 16492 0,'-18'18'16,"18"0"-1,36 17-15,-19-35 16,19 18-16,34 17 15,1-18 1,-36-17-16,0 18 0,-17-18 0,17 18 16,-17-1-1,-18 1-15,-18 17 16,1 1-16,-1-19 0,-35 36 16,18-35-16,17 17 15,0-17-15,1-18 0,17 17 16,0 1-16,17-18 15,1 0 1</inkml:trace>
  <inkml:trace contextRef="#ctx0" brushRef="#br0" timeOffset="-97910.59">14023 16598 0,'-18'0'16,"1"18"0,-1 35-1,0-18-15,1 89 16,17-54-16,0 1 15,17-1-15,1-17 0,17 71 16,-17-89-16,35 35 16,-18-34-16,18 17 15,-18-36-15,1 1 16,-19-18-16,1 0 16</inkml:trace>
  <inkml:trace contextRef="#ctx0" brushRef="#br0" timeOffset="-97443.85">14464 17127 0,'0'18'32,"0"17"-32,18 1 15,-1 34 1,1-52-16,35 35 16,-36-36-16,1-17 0,17 0 15,1 0-15,-19-17 16,1-1-16,-1-35 15,1 18-15,-18 17 16,0-17-16,0 17 16,0 1-16,18 70 15,-18-18-15,17 0 16,1 18-16,0 0 16,-1-18-16,1 18 0,-18 0 0,18 0 15,-18-18-15,0 18 16,0-35-16,-36 35 15,19-53-15,-36 17 16,35-34-16,-35-19 16,18 1-16,0-53 15,17 53-15</inkml:trace>
  <inkml:trace contextRef="#ctx0" brushRef="#br0" timeOffset="-97167.11">14376 16828 0,'0'0'16,"0"-53"-16,17 17 0,-17 19 16,18-19-16,17 19 15,-17-19-15,0 19 0,-1-1 16,1 18-16,-1-17 15,1 17-15,0 35 16,-1-18-16,-17 1 16,18 17-16,0-17 0,-1 0 15,1-1-15,0 1 0,34 17 16,-34-17-16,35-18 16</inkml:trace>
  <inkml:trace contextRef="#ctx0" brushRef="#br0" timeOffset="-96888.38">15099 16563 0,'0'0'15,"-18"35"-15,1 0 16,17-17-16,-18 17 0,0-17 15,-17 35-15,17-18 16,1 18 0,17-18-16,0-17 0,17 17 15,1-17-15,0 0 0,17-1 16,-17 1-16,17 0 0,-17-1 16,17-17-16,-18 0 15,1 0-15</inkml:trace>
  <inkml:trace contextRef="#ctx0" brushRef="#br0" timeOffset="-96241.15">15275 16775 0,'18'0'31,"35"0"-15,-36 0-16,19 0 0,-19 0 16,36-18-1,-35 0-15,0 18 16,-36 0-1</inkml:trace>
  <inkml:trace contextRef="#ctx0" brushRef="#br0" timeOffset="-96042.63">15381 16722 0,'-18'53'15,"36"-106"-15,-53 141 0,35-53 0,0 36 16,17-54-16,19 36 16,-19-53-16,19 18 15,-19-18-15,36-18 16,-35 18-16,0-17 16,-1-1-16</inkml:trace>
  <inkml:trace contextRef="#ctx0" brushRef="#br0" timeOffset="-95763.93">15575 16581 0,'0'17'16,"18"18"0,-1-17-16,36 0 15,-17-1-15,-1 1 0,0-18 16,0 18-16,-17-18 15,35 17-15,-53 1 16,18 17-16,-36-17 16,-17 35-16,17-18 15,-17 0-15,17-17 16,1 0 0,-1-1-16,36-17 15,-1-17 1</inkml:trace>
  <inkml:trace contextRef="#ctx0" brushRef="#br0" timeOffset="-95258.59">16228 17321 0,'0'0'0,"0"18"15,0 0-15,-18-1 0,1 36 16,17-17 0,-36 16-16,19-34 15,17 0-15,-18-1 16</inkml:trace>
  <inkml:trace contextRef="#ctx0" brushRef="#br0" timeOffset="-94625.2">16669 17074 0,'0'-17'15,"0"34"17,0 36-32,0-17 15,17 52 1,1-53-16,0 0 0,35 18 15,-18-35-15,0-18 16,0 0-16,18-35 16,-17 17-16,-19 0 15,1-35-15,-18 18 16,0 0-16,0 17 16,-18 18-16,18 18 15,18 70 1,-18-35-16,18 71 15,-1-54-15,1 54 16,-1-72-16,-17 37 16,0-72-16,-17 1 15,-1 0-15,-17-1 16,17-17-16,-35-35 16,18 17-16,17 1 0,-17-19 15,-18-17 1,36 18-16,-1 0 0,0 0 15</inkml:trace>
  <inkml:trace contextRef="#ctx0" brushRef="#br0" timeOffset="-94263.65">17286 16563 0,'0'0'16,"0"-18"-16,-18 36 15,-17 17 1,18 0-16,-36 18 16,35-17-16,0-19 0,-17 19 15,35-19 1,0 19-16,0-19 15,35 1-15,-17 17 16,53 0-16,-36-17 16,35 0-16,-52-1 15,17 1 1,-17-18-16,-36 0 16,1 0-16,-19 0 15,19-18-15,-1 18 16</inkml:trace>
  <inkml:trace contextRef="#ctx0" brushRef="#br0" timeOffset="-94040.84">17410 16757 0,'0'0'15,"35"0"-15,-17 0 0,34 0 16,-16 0-16,17-18 16,-18 18-1,-17 0-15,-1 0 0,1 0 16,-36 0 0</inkml:trace>
  <inkml:trace contextRef="#ctx0" brushRef="#br0" timeOffset="-93818.75">17533 16633 0,'0'53'16,"0"-106"-16,0 124 0,0-36 15,0 36-15,18-36 16,-18 0-16,17-17 0,1 0 15,17 17-15,-17-35 16,17 0 0,-17 0-16,-1-18 0,1 1 15</inkml:trace>
  <inkml:trace contextRef="#ctx0" brushRef="#br0" timeOffset="-93473.83">17833 16633 0,'18'18'31,"17"-18"-31,-18 18 16,36-1-16,-17-17 15,17 18-15,-36 0 16,36-1-16,-18-17 16,-17 18-1,-18 0-15,-18-1 16,1 1-16,-18 17 16,17-17-16,0-1 15,1 1-15,-19 0 16,19-18-16,-1 35 15,0-35-15,36 0 16</inkml:trace>
  <inkml:trace contextRef="#ctx0" brushRef="#br0" timeOffset="-93045.59">18309 16422 0,'0'17'16,"18"1"-16,-1 17 0,1 18 15,17 0-15,1 18 0,-1-1 16,53 54-16,-53-54 15,36 54-15,-53-71 16,-18 53 0,-18-71-16,-53 71 15,36-53-15,-71 35 16,53-35-16,-70 35 16</inkml:trace>
  <inkml:trace contextRef="#ctx0" brushRef="#br0" timeOffset="-91619.44">3563 16616 0,'0'17'32,"0"89"-17,0-35-15,0 17 0,0 106 16,35-35 0,-17-89-16,35 54 15,-18-89-15,18 0 16,18 1-16,-18-36 15,-18 0-15</inkml:trace>
  <inkml:trace contextRef="#ctx0" brushRef="#br0" timeOffset="-91182.09">4057 17163 0,'0'17'16,"18"19"-16,-1 34 15,-17-35-15,18 1 16,0-1-16,-1 0 0,18-17 16,-17 0-16,35-1 15,-35-17-15,35-17 16,-53-1-16,17-17 15,-17-18 1,0-18-16,-17 53 16,34 54-1,18 70 1,36 17 0,-53-35-16,35 71 15,-18-88-15,-18-19 0,1 19 16,-18-36-16,-18-17 15,1 0-15,-1-18 0,-35 17 16,0-34-16,-17-19 16,17 1-1,-18-18-15,36 35 16,0 1-16</inkml:trace>
  <inkml:trace contextRef="#ctx0" brushRef="#br0" timeOffset="-90085.6">4921 17463 0,'0'17'0,"18"18"15,0-17-15,-18 0 0,0 52 16,0-52-1,0 17-15,-18 0 0,-17 18 16,17-17-16,0-19 16,-17 1-16</inkml:trace>
  <inkml:trace contextRef="#ctx0" brushRef="#br0" timeOffset="-88266.99">2734 13899 0,'0'-17'15,"0"34"1,0 36-1,0-35 1,0 35-16,18-18 0,-18 0 16,0 1-16,17 17 0,1 0 15,-18-36-15,18 19 16,-1-36 0,-34-18-1</inkml:trace>
  <inkml:trace contextRef="#ctx0" brushRef="#br0" timeOffset="-88050.91">2611 14129 0,'0'0'16,"0"53"-16,17-18 0,1 0 15,17 36-15,-17-54 16,-1 19-16,1-19 15,17-17-15,-17 18 0,17-36 16,-17 1-16,0-1 16,-1-17-16,1 17 0,-1-17 15,-17 17-15,0 1 0,18-19 16</inkml:trace>
  <inkml:trace contextRef="#ctx0" brushRef="#br0" timeOffset="-86198.49">5398 17110 0,'-18'17'16,"18"19"-1,0-1-15,0-17 16,18 17-16,-1 0 16,1-17-16,35 17 0,-36-17 15,36-1 1,-35-17-16,35-35 16,-36 17-16,1-35 15,0 18-15,-18 0 16,0 0-16,0 17 0,0-17 15,-18 17-15,18 36 16,18-1-16,-1 72 16,19-19-16,-1 54 15,0-54-15,0 71 16,-17-70-16,0 35 16,-18-71-16,-18 53 15,0-70 1,-34-1-16,16-17 15,-17 0-15,18-17 16,0-1-16,17-17 0,-17 17 16,0-35-16,17 36 15</inkml:trace>
  <inkml:trace contextRef="#ctx0" brushRef="#br0" timeOffset="-85737.92">5927 16686 0,'17'36'16,"-34"-72"-16,52 107 0,0-36 15,-17 18-15,17 0 0,0 18 16,1-18-16,-19-1 0,36 54 16,-53-70-1,18 69-15,-18-69 16,0-1-16,-18 0 0,1 1 15,-19-1-15,1-18 0</inkml:trace>
  <inkml:trace contextRef="#ctx0" brushRef="#br0" timeOffset="-85037.69">3828 16880 0,'0'0'0,"17"0"47,-17-35-31,18 18-1,0-19-15,-1 19 16,18-36-16,-17 35 16,-18 0-1,18 18 1,-1 18-16,1-18 15,0 18-15,-1-1 0,19 19 16,17-1-16,17 18 16,-35-36-16,-17 1 15,35 17-15,-18-17 16,0 0 0,-35-1-16</inkml:trace>
  <inkml:trace contextRef="#ctx0" brushRef="#br0" timeOffset="-79603.9">6668 5009 0,'0'18'62,"0"35"-46,0-18-16,0 71 16,0-35-16,17 123 15,-17-88-15,-17 123 16,17-141-16,0 71 16,17-89-16,-17-17 15,0-17-15,18-1 0,-18 0 16,17-17-1,1-18-15,-18-36 16</inkml:trace>
  <inkml:trace contextRef="#ctx0" brushRef="#br0" timeOffset="-79149.69">6332 5309 0,'0'0'15,"18"-17"1,35-1 0,-18-17-16,0-18 15,18 18-15,36-71 16,-54 53-16,0-18 15,-17 54-15,-18-1 16,0 36 0,17-1-1,-17 19-15,18 16 0,0 1 16,17-17-16,-17 17 0,17-18 0,0 18 16,-17-18-16,17 0 0,0 54 15</inkml:trace>
  <inkml:trace contextRef="#ctx0" brushRef="#br0" timeOffset="-77055.83">5750 3616 0,'18'71'15,"-18"-19"-15,18 19 16,-18 0-16,17 34 0,-17-16 15,0 16-15,0 89 16,0-123-16,18 17 16,-1-53-16,-17 1 15,0-54 1</inkml:trace>
  <inkml:trace contextRef="#ctx0" brushRef="#br0" timeOffset="-76461.75">5680 3404 0,'0'0'16,"0"-17"-16,17 17 0,19 0 15,-1 0-15,18-18 0,70 18 16,-52-18 0,123-17-1,-88 17-15,0 1 0,123-1 16,-123 1-16,88 17 16,-106 0-16,53 17 15,-70 1-15,-18-1 16,-18 1-16,18 0 0,-18-1 15,0 1-15,-17 17 0,35 18 16,-36-17-16,19 52 16,-36-35-16,17 70 15,-17-52-15,0 70 16,18-71 0,0 89-16,-18-106 15,35 70-15,-35-70 16,0 36-16,0-37 15,-18 37-15,18-54 16,-17-17-16,-1 17 16,0 0-16,1-17 15,-1-1-15,-17 1 0,-36 0 16,18-18-16,0 0 16,-17 0-16,-18 0 0,-89-18 15,71 18-15,-140 0 16,104 0-16,1 0 15,18 18-15,35-18 0,-36-18 16,89 0-16,17-17 16</inkml:trace>
  <inkml:trace contextRef="#ctx0" brushRef="#br0" timeOffset="-75833.36">6138 4022 0,'18'0'31,"17"-18"-31,1 18 0,16-53 16,-16 35-1,34-52-15,-52 35 16,17-36-16,-17 36 15,-18-36 1,-18 54-16,18-1 0,-17 0 16,-1 1-16,-17 17 15,35 17-15,-18 36 16,18-17-16,18 69 16,-1-34-16,1 70 15,0-70-15,-18 70 16,0-71-16,0 36 15,-18-71-15,0 36 16,1-53-16,-1-1 16,0-17-16,1 0 0,-1-17 15,0-36 1,18 35-16,18-17 16,0 35-16,17 17 15,0-17-15,-17 18 16,52 17-16,-52-17 15,35 0 1,-35-1-16,-1-17 16</inkml:trace>
  <inkml:trace contextRef="#ctx0" brushRef="#br0" timeOffset="-75332.46">6844 3475 0,'0'0'0,"-18"0"15,18 18 1,-17-18-16,-1 35 15,0-35-15,-17 35 16,17-17-16,-17 17 16,18-35-16,17 18 15,-18-1-15,18 1 0,18 35 16,-1-36-16,36 19 16,-18-19-16,18 1 15,-17 0-15,-19-18 16,1 17-16,-1-17 15,-17 18 1,-17-18 0,-1-18-16</inkml:trace>
  <inkml:trace contextRef="#ctx0" brushRef="#br0" timeOffset="-74754.25">7038 3545 0,'0'0'16,"0"18"0,0 35-1,0-18-15,0 18 16,0-35-16,0 17 16,18-35-16,-18 18 15,17-18-15,1 0 16</inkml:trace>
  <inkml:trace contextRef="#ctx0" brushRef="#br0" timeOffset="-74427.36">7073 3493 0,'18'17'31,"-1"1"-31,1 17 16,17-35-16,-17 18 15,0-1-15,-1 1 0,19 0 16,-19-1-16,1 1 16,0 0-16,-1-1 0,-17 1 15,18-1-15,-18 1 0,-18 17 16,18-17-1,-35 0 1,17-1-16,1-17 0,-1 18 16,0-18-16,1 0 15,-1 18-15,0-18 0,1 17 16,-1 1-16,0-1 0</inkml:trace>
  <inkml:trace contextRef="#ctx0" brushRef="#br0" timeOffset="-73681.5">11342 5027 0,'0'-18'16,"0"1"-16,0 52 31,0 53-15,0-17-16,17 105 16,-17-105-16,0 105 15,0-105-15,0-18 16,0 17-16,18-17 0,-18-18 15,0 36-15,18-36 16,-18-17 0,17 0-16,-17-36 15,-17 0 1</inkml:trace>
  <inkml:trace contextRef="#ctx0" brushRef="#br0" timeOffset="-73325.54">11113 5450 0,'0'0'16,"0"-17"-16,0-1 16,0-17-1,17 0-15,1 17 0,-1-17 16,36-18-16,-53 17 15,36 1-15,-19 18 16,1-19 0,-18 19-16,18-1 15,-1 0-15,1 18 16,-1 18 0,1-18-16,0 18 0,35 17 15,-18-17-15,0 17 16,-17-18-1,-1 19-15,1-19 16,0 1-16,-1-18 0,1 18 16,0-1-16,-1-17 15,1-17-15</inkml:trace>
  <inkml:trace contextRef="#ctx0" brushRef="#br0" timeOffset="-72813.66">10319 3792 0,'0'0'0,"0"36"16,35 69-1,-17-34-15,17 105 16,-17-70-16,17 88 15,-35-123-15,18 52 16,-1-87-16,-17 17 0,18-18 16,-1-35-1,1 0-15,-18-18 0,18 1 16</inkml:trace>
  <inkml:trace contextRef="#ctx0" brushRef="#br0" timeOffset="-72262.09">10301 3598 0,'53'0'15,"-18"0"-15,18 0 16,18-17-16,-1-1 0,36 0 15,-18 1-15,36-1 0,-18 1 0,141-1 16,-124 18-16,1 18 16,70-1-1,-18 18-15,-123-35 16,17 18-16,-17-18 0,18 18 16,-36-1-16,0 1 15,-35 0-15,18 35 16,-18-36-16,0 54 15,0-18-15,0 52 16,0-52 0,18 89-16,-18-72 15,17 54-15,-17-54 16,18-17-16,-18-18 0,0 53 16,-18-52-16,1 17 15,-1-18 1,0-17-16,-17-1 0,-35 19 15,-19-19 1,19 1-16,-106-18 16,87 17-16,-34-17 15,-1 0-15,1 18 0,-142 0 16,142-18-16,-71 17 16,123 1-16,18-18 15,-17 18 1</inkml:trace>
  <inkml:trace contextRef="#ctx0" brushRef="#br0" timeOffset="-71734.69">10724 4198 0,'18'-18'16,"0"18"-16,35-35 15,-18 18 1,0-1-16,0-17 0,18 17 16,18-53-16,-53 36 15,17-35-15,-35 52 16,-18-53-16,1 54 15,-36-19 1,35 36-16,-17 0 16,17 36-16,-17 34 15,35 1-15,0-1 16,0 107-16,0-89 16,-18 71-16,18-89 15,-17 18-15,-1-52 16,-17-19-16,17 1 15,18-36-15,-18 1 0,1-1 16,-1-52-16,18 34 16,0 1-16,18-18 15,-1 35-15,54 18 16,-36 18-16,36 17 16,-18-17-16,0 17 15,-18-17-15,-17 17 16,-1-35-16,-17 18 15</inkml:trace>
  <inkml:trace contextRef="#ctx0" brushRef="#br0" timeOffset="-71161.61">11465 3704 0,'0'-17'15,"18"17"1,0 0-16,-18-18 0,0 36 31,-18-1-31,0 1 16,-17-1-16,17 19 16,1-19-16,-1 1 0,0 0 0,1-1 15,-1 19 1,18-19-16,0 1 0,18-1 15,-1 1-15,19 17 16,-1-17-16,18 17 16,-35-35-16,-1 18 0,18-18 15,-17 18-15,-36-18 32,18-18-17</inkml:trace>
  <inkml:trace contextRef="#ctx0" brushRef="#br0" timeOffset="-70860.34">11606 3792 0,'0'0'0,"18"0"16,0 0-1,-1 0-15,1 0 0,0 18 0,17-18 16,0 18-1,-17-1-15,-18 19 16,-18-19 0,-17 1-16,17-1 15,18 1 1,-17-18-16,17 18 0,17-18 16,19 17-1,-1-17 1,0-17-16,-17-1 15</inkml:trace>
  <inkml:trace contextRef="#ctx0" brushRef="#br0" timeOffset="-70394.08">11853 3722 0,'18'0'31,"0"17"-15,-1-17-16,1 18 16,0 0-16,17-18 15,-18 17 1,1-17-16,0 18 16,-18 0 187,0-1-188,0 1-15,-18 35 0,18-36 16,-35 36 0,35-35-16,-18 0 0,18 17 15,0-17-15</inkml:trace>
  <inkml:trace contextRef="#ctx0" brushRef="#br0" timeOffset="-69828.08">15752 4763 0,'17'158'16,"-34"-316"-16,52 404 0,-35-157 15,17 105-15,-17-106 16,18 0-16,-18 0 0,35 36 15,-17-71-15,0-18 16,-1 0-16,-17-17 16</inkml:trace>
  <inkml:trace contextRef="#ctx0" brushRef="#br0" timeOffset="-69508.23">15522 5309 0,'-17'-17'15,"34"34"-15,-34-52 0,34-18 16,1 18-16,52-53 16,-34 52-16,34-34 15,-52 35-15,35-36 16,-53 53-16,17 1 15,1-1-15,-18 0 16,18 18-16,-1 0 16,1 0-16,0 18 0,-1 0 15,19 35-15,-19-36 16,18 36 0,-17-35-16,0 17 0,17-17 15</inkml:trace>
  <inkml:trace contextRef="#ctx0" brushRef="#br0" timeOffset="-68348.05">15134 4004 0,'18'0'16,"52"-18"-16,-34-17 16,52-18-16,-53 18 15,0-18-15,1 18 0,17-53 16,-36 52-16,-17-34 15,0 52 1,-35-17-16,17 17 16,-17 36-16,17 17 15,-17 71-15,35-36 16,0 89 0,0-53-16,-18 70 15,18-87-15,0-1 0,-17-35 16,17 35-1,-18-70-15,18-1 0,-17 1 0,-1-18 16,0-35 0,18-1-16,0-34 15,18 52-15,17-35 16,71 53 0,-35 35-1,-1 1 1,-52-1-16,17 0 15,-35-17-15,18 0 0,-18-1 16</inkml:trace>
  <inkml:trace contextRef="#ctx0" brushRef="#br0" timeOffset="-67842.2">16034 3528 0,'-18'0'31,"0"17"-15,1 1-16,-18 0 15,17-1-15,-17 19 16,17-19-16,0 1 0,18 17 16,0-17-16,36 17 15,17-17 1,-36-1-16,36 1 15,-18-18-15,18 0 16,-35 0-16</inkml:trace>
  <inkml:trace contextRef="#ctx0" brushRef="#br0" timeOffset="-67518.69">16193 3510 0,'17'0'32,"1"18"-17,-1-18-15,19 35 16,-36-17-16,0 17 16,0-17-1,0-1 1,17 1-1,1 0-15,0-18 16,17 17-16,-35 1 16,-18-1-1,-17 1 1,17-18 0,-35 18-16,36-18 15</inkml:trace>
  <inkml:trace contextRef="#ctx0" brushRef="#br0" timeOffset="-67240.13">16439 3493 0,'18'-18'15,"-36"36"-15,54-36 16,-1 18-16,0 18 15,1-1-15,34 18 16,-35-17-16,-17 0 16,17-1-16,-17 1 0,-18 0 15,-18-18 1,1 17 0,-36-17-16,35 18 15,-17-18 1,17 18-16,-17-1 15,17 1-15</inkml:trace>
  <inkml:trace contextRef="#ctx0" brushRef="#br0" timeOffset="-66512.7">16739 3228 0,'-70'0'0,"140"0"0,-176 0 15,-17 0-15,35 0 16,17 0-16,-35 0 15,-123 18-15,106-18 16,-124 35-16,123-18 16,-105 36-16,105-17 15,19-19-15,16 19 16,19-19-16,35 1 0,-18 17 16,35-35-16,18 18 15,0-1 1,0 1-1,-18 35-15,18-18 16,0 18-16,0-18 0,0 18 16,0 88-1,0-70-15,0 0 0,0-1 16,18 1-16,-18-1 0,0-17 16,18 18-16,-1-18 0,1 0 15,17 35-15,-17-53 16,70 36-1,-53-54-15,89 19 16,-54-19-16,89 1 16,-53-18-16,123 0 15,-105 0-15,17 0 16,-18 0-16,142 0 16,-142-18-16,1 1 0,70-19 15,-124 1-15,-17 17 16,0-17-16,-35 0 0,0 17 15,-1-52-15,-17 34 16,-17-52-16,-1 35 16,0-17-16,-17-89 15,-18-53 1,18 124-16,0-18 0,-54-88 16,36 141-1,0 53 1</inkml:trace>
  <inkml:trace contextRef="#ctx0" brushRef="#br0" timeOffset="-65857.45">28293 4992 0,'0'35'15,"0"0"1,17 18-16,1 18 0,17 70 16,1-70-16,-1 52 15,0-52-15,-17-36 16,-1 0-16,1 0 0,0 1 15</inkml:trace>
  <inkml:trace contextRef="#ctx0" brushRef="#br0" timeOffset="-65594.76">28063 5151 0,'0'-53'16,"0"106"-16,0-124 15,53 18-15,-35 35 16,17 1-16,1-1 0,52 1 16,-53-1-16,36 18 15,-54-18-15,19 18 16,-19 0 0,1 0-16,-1 18 15,1 35-15,17-18 16,1 36-16,-1-36 15,35 0 1,-34-17-16,-19-1 0,19-17 16</inkml:trace>
  <inkml:trace contextRef="#ctx0" brushRef="#br0" timeOffset="-64721.66">27623 3792 0,'0'0'0,"17"-17"16,18 17 0,1-18-16,17 0 0,-18-17 15,71 0 1,-71 0-16,18-1 15,-35 19-15,-18-1 0,17 0 16,-52-17 0,0 35-1,-36 88 1,36 36-16,35-54 16,-18 107-16,1-89 15,17-17-15,0 87 16,0-105-16,0 0 0,0-35 15,-18 17 1,18-17-16,-18-18 0,1-18 16,-1-17-1,0-1-15,18 1 0,0-18 16,0 36-16,18-1 16,0 18-16,35 35 15,-36-17 1,54 17-16,-36-17 15,-17-1-15,35 19 16,-36-36-16,1 0 0</inkml:trace>
  <inkml:trace contextRef="#ctx0" brushRef="#br0" timeOffset="-64182.34">28522 3422 0,'-18'0'16,"1"18"-16,-36 17 16,18-17-1,17-1-15,0 18 16,1-17-16,-1 35 0,0-35 15,36 35-15,0-18 16,17-18-16,0 1 0,1 0 16,-1-18-16,0 17 15,0-17-15,-17 0 0,0 0 16</inkml:trace>
  <inkml:trace contextRef="#ctx0" brushRef="#br0" timeOffset="-63793.32">28698 3457 0,'0'-17'16,"18"-1"-16,17 18 15,1 0 1,17-18-16,-18 18 16,0 0-16,-17 0 15,-1 18-15,-34-18 16</inkml:trace>
  <inkml:trace contextRef="#ctx0" brushRef="#br0" timeOffset="-63648.92">28910 3528 0,'0'70'15,"0"-140"-15,0 176 0,0-71 16,0-17-16,0 17 0,0 0 0,18-17 16,-18-1-16,0 1 0,17 0 15</inkml:trace>
  <inkml:trace contextRef="#ctx0" brushRef="#br0" timeOffset="-63231.32">29104 3669 0,'0'35'15,"0"-17"1,18 17 0,-1-35-16,19 18 15,-19-18-15,1 0 0,0-18 16,-18 0 0,17 1-16,-17-1 15,0 36 16,0 52-31,18-34 16,0 17-16,-18-18 0,35 53 16,-35-53-16,17 1 15,-17-19-15,0 1 16,-17-18-16,-18-18 16,17 1-1,-17-36-15,17 35 16,0-17-16,1 17 0,-1-35 15,18 18 1</inkml:trace>
  <inkml:trace contextRef="#ctx0" brushRef="#br0" timeOffset="-62932.02">29316 3493 0,'0'-18'16,"17"18"-1,36 35 1,-35-17-16,17-1 0,36 36 16,-36-35-1,0 0-15,1-1 0,-1 19 16,-35-19-16,0 1 31,-18-18-31,-17 17 16,0-17-16,-18 18 15,35-18-15,-35 18 16,36-18-16</inkml:trace>
  <inkml:trace contextRef="#ctx0" brushRef="#br0" timeOffset="-61740.84">29404 3157 0,'-18'0'62,"-35"0"-46,1 0-16,-54 0 15,35 0-15,-88 0 16,71 0-16,-106 0 16,71 0-16,-1 0 15,1 0-15,-1 0 0,-105 18 16,123-18-1,18 18-15,-71-1 16,89-17-16,34 0 0,1 18 16,17-18-16,1 0 0,-1 0 15,1 0 1,-1 18 0,-17-1-1,17 1-15,0-1 16,1 1-16,-1 0 0,18-1 15,-18 1-15,18 0 0,0-1 16,0 19-16,0-1 0,0 0 16,18 89-16,0-54 15,-18 107-15,0-89 16,0 123-16,-18-105 16,0 0-16,1-18 0,-1 71 15,18-88-15,0 17 16,18-53-1,35 0-15,-36-17 16,72-18-16,-19 0 16,-17 0-16,0 0 0,18 0 15,70-18 1,-53 18-16,106-17 16,-88 17-16,0 0 15,17-18-15,0 18 0,1-18 0,105 1 16,-105-18-16,-1 17 15,1 0-15,-1 1 16,89-19-16,-124 19 16,53-1-16,-88 18 15,0 0-15,0 0 16,-36 0-16,19 0 16,-19 0-16,1 18 15,0-18 1,-1-18-16,1 18 15,0-35-15,-1-1 16,1-16-16,-18-1 16,0-71-1,18 54-15,-36-107 16,0 54-16,-35-124 16,18 106-16,-71-53 15,36 123-15,17 36 16,0 17-16,18 1 0,-1 17 0,-17 17 15</inkml:trace>
  <inkml:trace contextRef="#ctx0" brushRef="#br0" timeOffset="-60316.53">7038 3263 0,'18'0'0,"-1"-17"15,-17-1-15,18 18 16,17-18-16,-17 1 16,17 17-16,0-18 0,54 0 15,16-35 1,-34 36-16,-1-18 15,107-18-15,-71 17 16,0 1-16,-1 17 0,89-17 16,-88 18-16,88-1 15,-70 0-15,105 1 16,53-19 0,-123 19-16,17-1 15,212-53-15,-194 54 16,230-36-16,-213 53 15,213-18-15,-213 1 16,19 17-16,-19 0 16,19 0-16,211 17 15,-194-17-15,229 0 16,-247 0-16,18-17 16,0 17-16,-18-18 0,18 18 0,-17 0 15,17-18-15,0 18 16,-18 0-16,18 0 0,211 18 15,-228-18-15,-1 18 16,230-18-16,-230 0 16,230 0-16,-1-18 15,-229 0 1,212-17-16,-229 17 16,194-17-16,-212 18 15,-18-1-15,-17 0 0,0 1 16,141-19-16,-177 19 15,1-1-15,-19 18 16,-34-18-16,-1 1 0,-17 17 0,-35-18 16,-36 18-1,-35-17-15,-35 17 16</inkml:trace>
  <inkml:trace contextRef="#ctx0" brushRef="#br0" timeOffset="-58832.2">11642 3440 0,'0'-18'15,"17"18"1,1-18-16,0 18 0,17-35 16,-17 17-16,52 1 15,-35 17-15,36-36 16,-18 19-16,0-1 15,0 1-15,52-19 16,-34 19-16,53-19 16,-54 19-16,1 17 15,52-18-15,-52 0 0,-1 18 16,89-17 0,-71-1-16,0 1 0,142-19 15,-125 1-15,19 17 16,-1 1-16,1-1 0,-1 0 15,1 1-15,140-36 16,-122 35-16,140 1 16,-141-1-16,123-17 15,-122 35-15,-1-18 16,141 0-16,-159 1 16,18-1-16,1 0 15,-19 18-15,1-17 0,122-1 16,-122 18-16,105 0 15,-105-17-15,-1 17 16,107-18 0,-125 18-16,19-18 0,87 18 15,-105-17-15,0 17 16,0 0-16,106-18 16,-18 0-16,-106 1 15,88-1-15,-88 0 16,1 1-16,87-1 15,-88 1-15,-17 17 16,17-18-16,-17 18 0,87-18 16,1 1-1,-71-1-15,-17 18 0,17-18 16,71 1-16,-89 17 16,18-18-16,-17 18 0,70-18 15,0 18 1,-70 0-16,-1 0 15,1 0-15,88 18 16,-89-18-16,18 0 0,1 0 16,-1 0-16,88 0 15,-105-18-15,105 18 16,-105 18-16,17-18 16,0 0-16,0 18 0,0-18 15,1 0-15,-1 17 0,18-17 16,88 18-16,-106-18 15,106 0 1,-88 18-16,-18-18 0,0 0 16,18 0-16,-18 0 15,0 0-15,18 17 0,0-17 16,-18 0-16,18 0 0,0 0 0,0 0 16,105 0-1,-105 0-15,-18 0 0,18 0 16,106 0-16,-106 0 15,0 0-15,141 0 16,17-17 0,-140 17-16,158-18 15,-141 18-15,-18-18 0,19 18 16,122-17-16,-123 17 16,-17-18-16,158 18 15,-159 0-15,19-18 0,104 18 16,-104 0-1,-37-17-15,1 17 0,-18 0 16,-17 0-16,17 0 16,-70 0-16,-36 0 15</inkml:trace>
  <inkml:trace contextRef="#ctx0" brushRef="#br0" timeOffset="-57770.52">16686 3316 0,'0'0'16,"53"-18"-16,-17 18 15,-1-17-15,71-1 16,-53 1-16,88-19 15,-53 1-15,18 0 16,105-18-16,-105 35 0,106-35 16,-89 18-16,107 0 15,-107-1 1,1 19-16,17-1 0,141-35 16,-141 18-16,194-18 15,-158 18-15,-19-1 16,1 19-16,-18-18 15,-17 17-15,123 0 16,-142 1-16,125-19 16,-107 36-16,124-17 15,-123 17-15,17-18 16,0 0-16,0 18 0,141-35 16,-158 18-16,123-19 15,-124 36-15,71-17 16,-106-1-16,53 0 15,-70 18-15,-18-17 16,70-1 0,-52 18-16,-18-18 0,70 18 15,-70-17-15,-17 17 16,16 0-16,19 0 0,-18 0 16,0 0-16,17 0 0,-17 0 15,88 17 1,-70-17-16,0 0 0,70 0 15,-71 0-15,1 0 16,-1 0-16,1 0 0,88 18 16,-89-18-16,1 18 15,-18-18-15,17 0 0,1 0 16,70 0 0,-88 0-16,17-18 0,-17 18 15,71-18-15</inkml:trace>
  <inkml:trace contextRef="#ctx0" brushRef="#br0" timeOffset="-56935.68">27728 3122 0,'0'0'15,"36"-18"-15,-1 18 0,0-17 16,-17 17-16,-1-18 15,-34 18 1,17-17 0,-18 17-16,1 0 15,17-18-15,0 0 32,0-17-17,0 17-15,0-17 16,0 0-16,0 0 0,0-18 15,0 17-15,17-70 16,-17 54-16,35-54 16,-17 35-16,0 18 0,17 0 15,36-35 1,-19 71-16,-16-19 0,17 19 16,-18 17-16,36-18 15,-36 36-15,0-18 0,18 17 16,35 1-16,-53 0 15,18-18-15,-35 17 0,17-17 16,18 18 0,-35-1-16,-18 1 15</inkml:trace>
  <inkml:trace contextRef="#ctx0" brushRef="#br0" timeOffset="-56429.97">28575 2099 0,'18'18'15,"-36"-36"-15,53 36 0,18-18 16,-18 0-16,36 17 16,-18 1-16,-18-18 15,18 18-15,0-1 0,0-17 16,70 36-16,-70-19 16,88 1-1,-88-1-15,18 1 0,35 0 16,-18 17-1,-53-17-15,1-1 0,16 1 16,-34 0-16,0-18 16,-1 17-16,1-17 15,0 0-15,-1 18 16,1-18-16,0 0 0,-18 17 16,17-17 30,-17-17-14,-17-1-17,17 1 1,-18 17-16</inkml:trace>
  <inkml:trace contextRef="#ctx0" brushRef="#br0" timeOffset="-55979.51">28328 2205 0,'0'0'15,"-18"0"-15,36 0 16,53 0 0,-18 0-16,-1 0 15,72 0-15,-36 18 16,-17-18-16,35 17 0,-1 1 16,1-18-16,0 17 0,88 1 15,-106 0-15,-35-18 16,0 0-16,-18 17 0,-17-17 15,-36 0 1,1 0-16</inkml:trace>
  <inkml:trace contextRef="#ctx0" brushRef="#br0" timeOffset="-55178.79">29245 1993 0,'-53'-17'16,"106"34"-16,-123-34 0,52 17 0,0 0 16,1 0-16,34 0 47,19 0-47,-19 17 15,54 18-15,-36 1 16,18-1-16,0 0 0,0 1 15,53 34-15,-36-35 16,-17 1-16,88 17 16,-88-36-16,35 1 15,-70-18-15,0 18 16,-54-18 0,-34 17-16,17 1 15,-18-1-15,19 1 0,-54 17 16,53-17-1,0 0-15,18-1 0,-18 1 16,35 0-16,0-18 16,18 17-16,0 1 0,18-1 15,-18 1-15,35 0 16</inkml:trace>
  <inkml:trace contextRef="#ctx0" brushRef="#br0" timeOffset="-54577.32">30268 1993 0,'-17'53'0,"34"71"16,1-54-16,0 18 15,-1-17-15,19 88 16,-19-89-16,1-17 0,-1-18 15,1 18-15,0 0 16,-1-35-16,1 0 16,-18-36-1</inkml:trace>
  <inkml:trace contextRef="#ctx0" brushRef="#br0" timeOffset="-54049.87">30339 1976 0,'35'0'15,"0"0"-15,1 0 16,87 17-16,-35 1 16,89-18-16,-71 17 15,-1-17-15,1 0 16,18 0-16,17 0 0,0 0 0,106 0 15,-159 18-15,0 0 16,1 17 0,-54-17-16,-18 35 15,-17-36-15,-17 1 0,-1 17 16,-35 18-16,36 18 16,17-36-16,0 18 15,17 53 1,19-1-16,-19-52 15,1 0-15,17 53 16,-17-53-16,17 35 16,-17-52-16,-18-1 15,-36 35-15,-34-34 16,-36-19 0,35 1-16,-70 0 15,53-18-15,18 0 16,-89 0-16,71 0 15,17 0-15,-17-18 0,-71-17 16,106 17 0,0 0-16,0 1 0,18-19 15,0 19-15,-18-1 16,35 1-16,-17 17 0</inkml:trace>
  <inkml:trace contextRef="#ctx0" brushRef="#br0" timeOffset="-53471.88">30850 2364 0,'18'17'0,"0"-17"16,35-17-16,-18 17 16,0-18-16,18 0 15,-18 1-15,18-1 0,-17 0 0,16-34 16,-16 34-1,-19-35-15,-17 18 16,-17-1 0,-1 1-16,0 17 0,1 18 15,-1-17-15,1 34 0,-1 36 16,18 0-16,0 0 16,0 106-16,18-71 15,-18 18-15,0-18 0,0-17 16,0 70-1,-18-71-15,18-34 0,-18-1 0,-35 0 16,0-35 0,18-17-16,0-1 15,17 0-15,-17-17 16,17 0-16,18 0 0,0-1 0,18 19 16,0 17-16,52 0 15,-35 17-15,18 1 16,0 0-16,-17-1 0,52 36 15,-53-35-15,0 17 16,-35-17-16</inkml:trace>
  <inkml:trace contextRef="#ctx0" brushRef="#br0" timeOffset="-52888.82">30392 2681 0,'0'18'16,"17"-18"-16,1 0 15,0 0 1,-1 0-16,-17 17 15,0 19 1,18-1-16,-18 0 16,0 1-16,18-1 15,-1-18-15,1 36 16,17-35-16,18 17 16,-18-17-16,1-18 15,17 0-15,-18 0 0,35 0 16</inkml:trace>
  <inkml:trace contextRef="#ctx0" brushRef="#br0" timeOffset="-52392.73">31362 2946 0,'0'0'0,"53"17"0,-35-17 15,-1 18-15,1-18 16,17 18-16,-17-18 0,-1 0 16,19 0-16,-19 0 0,1 0 15,0 0-15,-1 0 0</inkml:trace>
  <inkml:trace contextRef="#ctx0" brushRef="#br0" timeOffset="-52097.67">31521 2946 0,'17'0'16,"1"0"-1,-18 17-15,18-17 0,-1 0 16,1 0-16</inkml:trace>
  <inkml:trace contextRef="#ctx0" brushRef="#br0" timeOffset="-51080.7">19756 16916 0,'17'0'0,"18"17"16,89-17-16,-36 0 15,36 0-15,-1-17 16,142-1-16,-124 18 15,-18-18-15,159 18 16,-193 18 0,-89 0-16</inkml:trace>
  <inkml:trace contextRef="#ctx0" brushRef="#br0" timeOffset="-50785.41">20232 16510 0,'-124'106'16,"248"-212"-16,-318 247 0,123-88 15,-105 35 1,88-35-16,17-18 0,18-17 15,-17 17-15,70 1 16,17-19-16,36 1 16,0 17-16,18 0 15,17 1-15,0-1 0,0 0 16,18 1-16,-18-1 0,0 0 16,-17 0-16,0 18 0</inkml:trace>
  <inkml:trace contextRef="#ctx0" brushRef="#br2" timeOffset="-29286.07">29281 2328 0,'17'0'46,"-17"-17"-30,18 17 0,-18-18-1,0 0 32,-18 18-31,1 0-16,-36-17 15,17 17 1,1 0-16,-53 0 16,17 0-16,18 0 0,-17 0 15,-1 17-15,-52 19 16,70-1-16,-53 18 16,53-18-16,0 0 0,18 1 15,-18-1-15,18 0 0,-18 18 16,35-18-1,1 18-15,-1-17 16,0 34 0,18-52-16,-17 17 0,17-17 0,0-1 15,-18 19 1,0-36 0,1 0-16</inkml:trace>
  <inkml:trace contextRef="#ctx0" brushRef="#br2" timeOffset="-29085.03">27993 2787 0,'0'0'0,"-18"35"0,18 1 16,0 34-1,0-35-15,0 1 0,0-19 16,18 1-16,0 0 15,-1-18-15,18 17 16,-17-17-16,35-35 16,-18 17-16</inkml:trace>
  <inkml:trace contextRef="#ctx0" brushRef="#br2" timeOffset="-28179.59">29439 2381 0,'-17'-17'15,"-1"17"-15,0 0 16,1-18 0,-19 18-1,19 0-15,-54 0 16,36 18-16,0-18 0,-18 0 16,18 0-16,-54 0 15,36 17-15,-52-17 16,52 0-16,-53 0 15,35 0-15,-52 0 16,52 0-16,-17 0 16,-88 0-16,87 0 15,1 0-15,-106-17 16,88 17-16,18-18 0,-35 18 16,17-18-16,-18 18 0,-105 0 15,106-17 1,-124-1-16,123 18 15,-123-18-15,106 18 16,-106-17-16,106 17 16,-123-18-1,140 18-15,-140 0 16,122-17-16,1 17 0,-141 0 16,141 0-16,0 0 15,-18 0-15,18 0 0,-18 0 16,-158 0-16,140 0 15,19 0-15,-1 17 16,0-17-16,-176 18 16,176-1-16,-158-17 15,158 18-15,-17 0 0,17-18 16,0 17-16,0 1 0,-176 17 16,176-17-16,-176 17 15,177-17 1,-142 35-16,141-36 15,18 1-15,-18 17 0,0 1 16,-158 34-16,176-17 16,0-18-16,-18 1 15,35-1-15,-140 53 16,123-53-16,35 1 16,-18-1-16,19 0 0,-1-17 15,18 17-15,-18 0 0,-71 18 16,89-35-16,18 17 0,-72 0 15,72 1 1,-1-19-16,18 1 0,18 0 16,0-1-16,17-17 15,1 0-15,34 0 0,1-17 16,17-1-16</inkml:trace>
  <inkml:trace contextRef="#ctx0" brushRef="#br2" timeOffset="-27890.32">17357 2963 0,'0'0'0,"-36"18"0,-69 17 15,52-17-15,0 17 16,-53 0-1,71 1-15,-36-1 16,71-17-16,0-1 0,18 1 16,17 0-16,0-1 0,71 1 15,-53-18-15,53 0 16,-71 0-16,0 0 16,18 0-1,-35 0-15,0 0 0</inkml:trace>
  <inkml:trace contextRef="#ctx0" brushRef="#br2" timeOffset="-27261.97">15998 2787 0,'0'0'0,"-17"0"16,-1 0-1,1 0-15,-54 0 16,36 0 0,-18 18-16,-18-18 0,-87 35 15,69-35-15,-158 53 16,106-36-16,-35 19 15,-159 34-15,158-34 16,19 16-16,-160 19 16,159-18-16,36-18 15,-89 18-15,142-35 16,17-1-16,17 1 16,19-18-16,34-18 0,54-17 15,-36 17 1,36 1-16</inkml:trace>
  <inkml:trace contextRef="#ctx0" brushRef="#br2" timeOffset="-27006.11">13917 3087 0,'-88'35'15,"176"-70"-15,-229 88 0,88-36 16,-17 1-16,-1 0 0,0-1 15,-34 19-15,69-19 16,19 1-16,-1-1 16,36 19-1,-1-19-15,19 1 0,87 0 16,-52-18-16,70 0 16,-71 0-16,-17 0 15,0 0-15,0-18 0,-35 18 16,-1 0-16</inkml:trace>
  <inkml:trace contextRef="#ctx0" brushRef="#br2" timeOffset="-26382.47">12171 2805 0,'0'0'16,"0"-18"-16,17 0 15,-17 1-15,-17-1 16,-36 0-16,18 1 15,-54 17 1,19 0-16,-89 0 16,71 0-16,0 0 0,-106 17 15,-53-17 1,123 18-16,-17-18 0,18 18 16,-159-1-1,123 1-15,18 0 0,0 17 16,17-17-16,-105 34 15,141-16-15,-1-1 0,1-17 16,0 17-16,-53 18 16,88-53-16,-53 17 15,53-17-15,18 0 16,17 0-16,1 0 0,34 0 47,1 0-47</inkml:trace>
  <inkml:trace contextRef="#ctx0" brushRef="#br2" timeOffset="-26114.74">9260 2805 0,'0'0'15,"-17"-18"-15,-18 36 16,-1-1-16,-17 19 0,0-1 15,0 18-15,-52 17 16,52-34-16,-18 34 16,36-52-16,17 17 0,18-17 15,0-1-15,18 19 16,17-36 0,53 35-16,-35-18 15,0-17-15,18 0 0,70 18 16,-88-18-16,-18 18 15,-17-18-15</inkml:trace>
  <inkml:trace contextRef="#ctx0" brushRef="#br2" timeOffset="-25554.25">7091 5045 0,'0'0'16,"0"17"-16,0 72 16,0-37-16,0 19 15,0 17-15,-18 106 16,18-88-16,-17 106 15,-1-124-15,18 53 16,-18-88-16,18 0 16,0-18-16,0 0 0,0-17 15,0-36 1,0-17-16</inkml:trace>
  <inkml:trace contextRef="#ctx0" brushRef="#br2" timeOffset="-25376.79">6862 6015 0,'35'123'16,"-70"-246"-16,87 299 0,-34-123 15,17-18-15,1-17 16,69 0-16,-52-36 16,53-35-16,-35 18 15,17-53-15,-35 52 16,-18 19-16,-17-18 0</inkml:trace>
  <inkml:trace contextRef="#ctx0" brushRef="#br2" timeOffset="-24792.72">11712 5080 0,'0'-18'0,"0"36"0,0-18 16,0 88-1,0-35-15,18 18 0,-18 17 16,18 71-1,-18-54-15,0-34 16,17 17-16,-17-35 0,18 35 16,-1-52-16,-17-19 15,0-34-15,0-36 16,-17 17 0,-1 1-16</inkml:trace>
  <inkml:trace contextRef="#ctx0" brushRef="#br2" timeOffset="-24630.79">11659 5733 0,'53'70'16,"-106"-140"-16,142 175 0,-72-69 16,54 17-1,-36-36-15,53 1 16,-53 0-16,36-18 16,-36-18-16,-17 0 15,35-35-15,-36 36 16,1-19-16</inkml:trace>
  <inkml:trace contextRef="#ctx0" brushRef="#br2" timeOffset="-24093.47">16263 4974 0,'0'-17'16,"0"34"-16,-18-34 15,18 52 1,18 0-16,-18 18 0,18 18 16,-1 87-16,1-87 15,-18 105 1,0-105-16,18 35 15,-18-71-15,0 18 16</inkml:trace>
  <inkml:trace contextRef="#ctx0" brushRef="#br2" timeOffset="-23908.99">16193 5680 0,'52'88'15,"-104"-176"-15,140 211 0,-35-70 16,0-53-16,-18 18 0,0-18 16,18-18-16,-18 18 15,18-35-15,-18 17 16,-17-17-16,0 17 0,-1-17 16,1 17-16,0 1 15</inkml:trace>
  <inkml:trace contextRef="#ctx0" brushRef="#br2" timeOffset="-23229.42">28963 4921 0,'0'0'16,"18"-53"-16,-18 71 31,17 88-31,-17-18 16,0 71-16,0-89 16,18 1-16,-18 52 15,-18-34 1,18-72-16,0 36 0,-17-53 15</inkml:trace>
  <inkml:trace contextRef="#ctx0" brushRef="#br2" timeOffset="-23035.4">28910 5415 0,'18'88'0,"-36"-176"0,36 212 15,-1-89-15,1 0 0,35 0 16,-18-35-16,53 0 16,-52 0-16,52-52 15,-53 34 1,18-17-16,-35 17 16,-1 0-16,1 1 15</inkml:trace>
  <inkml:trace contextRef="#ctx0" brushRef="#br2" timeOffset="-22413.34">28928 7920 0,'0'18'0,"0"-36"0,0 71 15,0-36-15,17 72 16,1-36-16,0-1 15,-18 1-15,0 0 0,0 18 16,0-18-16,0 70 16,-18-70-16,18 0 0,0 0 15,0-71 17,-18-35-32</inkml:trace>
  <inkml:trace contextRef="#ctx0" brushRef="#br2" timeOffset="-22240.38">28945 8537 0,'18'53'15,"-36"-106"-15,54 124 0,17-54 16,-18-17-16,0 0 16,18 0-16,0-17 0,0-1 0,0-17 15,53-18-15,-89 35 16,1 1-16,0-19 15,-54 36-15</inkml:trace>
  <inkml:trace contextRef="#ctx0" brushRef="#br2" timeOffset="-21629.01">16669 8255 0,'17'0'16,"-17"71"0,0-19-16,0 90 15,0-72 1,-17 71-16,17-70 16,0-18-16,17 17 15,-17-52-15,18 17 16</inkml:trace>
  <inkml:trace contextRef="#ctx0" brushRef="#br2" timeOffset="-21428.72">16545 8925 0,'18'71'15,"-36"-142"-15,36 177 0,17-88 16,-17-1-16,17-17 0,36 0 15,-18-17-15,-18-1 16,0 0-16,-17-17 0,35-18 16,-36 18-16,1-18 15,-36 53 1,1-18-16,-19 18 0</inkml:trace>
  <inkml:trace contextRef="#ctx0" brushRef="#br2" timeOffset="-20899.81">11994 8202 0,'-17'0'16,"34"0"-16,-34 18 15,-1 35-15,1 0 16,-1 88-16,0-53 16,18 71-16,-17-89 15,17 36-15,17-71 16,-17 1 0,18-36-16,-18-18 15</inkml:trace>
  <inkml:trace contextRef="#ctx0" brushRef="#br2" timeOffset="-20705.79">11748 8784 0,'35'71'0,"-70"-142"0,87 177 16,19-71-16,-36-35 15,53 0 1,-52-17-16,-1-1 0,-17 0 15,35-35-15,-53 18 16,17-18-16,-34 36 16,-19-1-16,1 0 0</inkml:trace>
  <inkml:trace contextRef="#ctx0" brushRef="#br2" timeOffset="-20198.67">7479 8255 0,'0'0'0,"0"18"16,18 17-16,-1 35 16,-17-17-16,18 53 15,-18-53 1,0 71-16,0-71 15,-18 35 1,18-53-16,0-17 0,-17 17 16,17-17-16,-18-18 15</inkml:trace>
  <inkml:trace contextRef="#ctx0" brushRef="#br2" timeOffset="-19998.14">7320 8749 0,'53'88'16,"-106"-176"-16,124 229 0,-36-106 0,0-17 15,36 0-15,-36-18 16,0 0-16,54-53 16,-37-18-1,-16 53-15,-19-17 0,19 0 16,-19 17-16,1 1 15</inkml:trace>
  <inkml:trace contextRef="#ctx0" brushRef="#br2" timeOffset="-19242.85">26723 9596 0,'0'17'16,"-18"-17"0,-35 0-16,0 0 15,1 0-15,-19 0 0,0-17 16,1 17-16,-18 0 16,-1 0-16,1 0 0,0 0 15,18 0-15,-1 0 0,18 17 16,0-17-16,18 0 15</inkml:trace>
  <inkml:trace contextRef="#ctx0" brushRef="#br2" timeOffset="-18985.65">25912 9384 0,'-89'0'15,"178"0"-15,-231 0 0,54 35 16,35-17-16,-17 17 16,34-35-16,19 18 0,17-1 15,35 36-15,-17-17 16,17-1-16,71 0 16,0 18-1,-53-53-15,0 18 0,-1-18 16,-16 17-16,-19-17 0,-52 0 15,-18-17 1</inkml:trace>
  <inkml:trace contextRef="#ctx0" brushRef="#br2" timeOffset="-18430.75">18627 9596 0,'-18'0'15,"0"-18"1,1 18 0,17-18-16,-53 18 15,18-17-15,-89 17 16,54 17-16,-1-17 15,-123 36-15,106-19 16,-53 18 0,88-17-16,0 0 15,35-1-15,36-17 16,-1 0-16</inkml:trace>
  <inkml:trace contextRef="#ctx0" brushRef="#br2" timeOffset="-18159.52">17992 9525 0,'0'0'15,"-106"0"-15,35 0 0,-52 18 16,70-1 0,-53 1-16,53 0 15,18-1-15,35 1 16,35-1-1,0 1-15,18-18 0,-17 18 16,87 17 0,-70-17-16,53 17 15,-53-35-15,35 18 16,-70-1-16,-1-17 16,-17 18-16,-35-18 15</inkml:trace>
  <inkml:trace contextRef="#ctx0" brushRef="#br2" timeOffset="-17602.54">14940 9648 0,'0'0'16,"71"-17"-16,-54-1 0,1 18 0,-36 0 31,-17-17-16,0 17-15,0 0 16,-36 0-16,-70 17 16,53-17-16,-18 0 15,0 0-15,-17 0 0,-1 0 16,1 18-16,-124-1 16,123-17-16,-70 18 15,124-18-15,-36 0 16,70 0-16,1 0 0,18 0 15,17-18-15,17 18 16,18-17-16</inkml:trace>
  <inkml:trace contextRef="#ctx0" brushRef="#br2" timeOffset="-17329.81">13547 9490 0,'0'0'0,"-53"0"15,17 0-15,19 17 16,-18-17-16,-1 0 0,-52 18 16,70-18-16,-52 18 15,52-1-15,-17 1 16,35 0-16,0-1 0,35 18 16,-17 1-1,17-19-15,71 36 16,-35-35-16,-19-18 0,72 18 15,-71-18-15,0 0 16,-36 0-16,-52-18 16,0 0-16</inkml:trace>
  <inkml:trace contextRef="#ctx0" brushRef="#br2" timeOffset="-17005.95">10231 9525 0,'35'0'15</inkml:trace>
  <inkml:trace contextRef="#ctx0" brushRef="#br2" timeOffset="-16790.88">10336 9525 0,'89'-18'32,"-283"36"-32,405-36 15,-317 36-15,195-36 0,-107 18 16,-17 0-16,-54 18 16,37-18-16,-107 18 15,71-18 1,-142 35-16,107-17 15,-142 17-15,159-18 16,-17 1-16,-53 17 16,70-17-1,88 0-15,0-18 0,54-18 16,34-17 0</inkml:trace>
  <inkml:trace contextRef="#ctx0" brushRef="#br2" timeOffset="-16495.09">9137 9419 0,'-18'0'15,"1"0"-15,-1 0 16,-17 0-16,-36 18 15,36-1-15,-18 19 0,-53-1 16,53 0-16,36-17 16,-19 0-16,19-1 15,17 1-15,17 35 16,72-18-16,-37 0 16,19-17-16,17 0 0,-17-1 15,17 1-15,-17-18 16,-1 18-16,36 17 15,-88-18-15</inkml:trace>
  <inkml:trace contextRef="#ctx0" brushRef="#br2" timeOffset="-3983.59">3475 6791 0,'0'0'0,"-18"0"15,36 0 16,17 0-15,0 0-16,89 0 16,-36 0-16,106 0 15,-70 0-15,105-18 16,-106 18-16,107-17 16,-124-1-16,52 18 15,-105 0 1,35 18-16,-70-18 15,0 17-15</inkml:trace>
  <inkml:trace contextRef="#ctx0" brushRef="#br2" timeOffset="-2997.24">3528 13053 0,'-18'0'0,"-17"0"15,17 0-15,36 0 47,0 0-47,-1 0 16,18-18-16,71 1 15,-35 17-15,17 0 0,0 0 16,159 0-16,-123 0 16,34 0-16,142 17 15,0-17 1,-159 0-16,0 0 0,71 18 16,-71 17-1,-106-35-15,1 18 0,-36 52 16,-18-52-1</inkml:trace>
  <inkml:trace contextRef="#ctx0" brushRef="#br2" timeOffset="14218.97">26758 9225 0,'0'0'16,"-17"-17"-16,-1 17 15,0-18-15,-17 0 0,0 1 0,-1-1 16,-16-17-16,-1 17 0,-53-17 16,35 17-16,-70 0 15,53 18-15,-106 0 16,88 18-16,-70 35 16,87-35-1,-52 70-15,88-53 16,-35 89-16,53-71 15,35 52-15,18-34 16,87 52 0,-16-52-16,-1 0 15,18-1-15,17-17 0,1 0 0,158 35 16,-141-53-16,141 1 16,-141-19-16,106-34 15,-159-1 1,-17-17-16,-18-1 15,-18-16-15,-35-1 0,-17-71 16,-1 36-16,-17 17 0,-18-34 16,-35-72-16,17 89 15,-70-18 1,70 71-16,-87 0 16,69 35-16,-34 17 15</inkml:trace>
  <inkml:trace contextRef="#ctx0" brushRef="#br2" timeOffset="14994.53">18574 9172 0,'-36'-35'16,"72"70"-16,-107-88 0,1 36 15,17-1-15,0 0 0,-71 1 16,36 17-1,-71 0-15,54 17 16,16 19-16,-105 34 16,124-34-16,-54 105 15,89-71-15,17 89 16,36-89-16,70 89 16,-17-88-16,17-18 0,124 35 15,-89-70 1,159 17-16,-158-35 15,158-18-15,-141 1 16,53-72-16,-106 54 16,-35-71-1,-53 53-15,-35-70 16,-18 52-16,-88-52 16,53 70-16,-142-18 15,107 54-15,-142-19 16</inkml:trace>
  <inkml:trace contextRef="#ctx0" brushRef="#br2" timeOffset="15710.04">14640 9208 0,'0'0'0,"0"-18"15,0-17-15,-17 17 16,-54-17-16,36-1 16,-18 19-16,-18-1 0,-123-17 15,88 35 1,-140 17-16,104 1 16,-140 35-16,141-18 15,18 1-15,17 17 0,35-1 16,1 19-16,34 0 15,19 70-15,34-71 16,89 71-16,-18-70 16,142 52-16,-89-70 15,18-17-15,-1-1 16,19-18-16,-1 1 0,-17-18 16,17-18-16,-17 1 0,106-54 15,-142 36-15,18-71 16,-88 53-16,-18-70 15,-52 52-15,-54-88 16,18 89-16,-105-54 16,52 72-16,-124-1 15,107 53 1,-106-18-16,105 18 16,18 18-16</inkml:trace>
  <inkml:trace contextRef="#ctx0" brushRef="#br2" timeOffset="16431.96">10389 9278 0,'0'0'0,"0"-18"16,-17 1-1,-19-1-15,36 1 16,-17-1-16,-19 18 0,-34-35 15,35 35-15,-106-18 16,52 0-16,-122 18 16,105 0-1,-141 36-15,106-19 16,-124 54-16,124-18 16,18 0-16,17 17 0,18-17 15,17 71-15,53-54 16,71 54-1,0-54-15,35 1 16,18-18-16,35 0 0,0-18 16,1 0-16,16 0 0,19-17 15,-1-18-15,177-18 0,-177-17 16,142-35 0,-195 17-16,-17 0 0,53-71 15,-124 54-15,-35-71 16,-35 70-16,-18-17 15,-35 0-15,-18 17 0,-159-88 16,107 106-16,-142 36 16,141 17-1,-141 53-15</inkml:trace>
  <inkml:trace contextRef="#ctx0" brushRef="#br0" timeOffset="30045.28">7108 13847 0,'0'17'31,"18"-17"-15,0 18-16,-1-18 16,1 0-16,17 0 0,1 0 15,17 0-15,17 0 16,-17 0-16,-18 0 0,18 0 15,-18 0-15,18 0 0,0 0 16,18 0-16,-18 0 0,17 0 16,54 0-16,-54 0 15,89-18 1,-88 18-16,105-17 16,-88 17-16,106 0 15,-106-18-15,106 18 16,-88 0-16,0 0 0,106-18 15,-106 18 1,123 0-16,-123 0 16,17-17-16,89 17 15,17 0 1,-123-18-16,0 18 0,88 0 16,-106 18-16,106-18 15,-106 17-15,1-17 16,-1 0-16,88 18 15,-70-18-15,70 18 16,-87-18-16,-1 0 0,88 17 16,-88 1-1,89-1-15,-89 1 16,0 0-16,106-1 16,-88-17-16,88 18 15,-88-18-15,0 18 0,17-18 16,-17 0-16,0 0 0,105 17 15,1-17 1,-106 0-16,123 0 16,-123 0-16,123 0 15,-105 0-15,-18 18 16,123-18-16,-123 0 16,123 0-1,-123 0-15,123 0 16,-123 0-16,-18 0 0,18 0 15,88 0-15,-106 0 16,106-18-16,-105 18 16,105 0-1,-89-17-15,1 17 0,106-18 16,-124 18-16,18-18 16,88 1-16,-106 17 15,106-18 1,-106 18-16,18 0 0,88-18 15,-106 1-15,107 17 16,-90-18-16,89 18 16,-105-17-16,105 17 15,-89 0-15,89 0 16,-88 0-16,0 0 16,88-18-1,-88 18-15,0 0 0,0 0 16,-1 0-16,1 0 0,106 0 15,-106 0 1,0 0-16,-1 0 0,1-18 16,0 18-16,123 0 15,-105 0-15,105 0 16,-105 0-16,105 0 16,-106 0-16,124 0 15,-141 0-15,141 0 16,-141 0-16,18-17 15,-19 17-15,19 0 0,105 0 16,-123-18-16,123 18 16,-123 0-16,18 0 15,-19 0-15,1 0 0,106 0 16,-106 0-16,0 18 16,17-18-16,-17 0 15,0 0-15,123 0 16,-123 0-16,106 17 15,-107-17-15,107 0 16,0 0 0,-106 0-16,-18 18 0,18-18 15,-18 0-15,106 0 16,-106 0-16,0 0 16,18 18-16,-18-18 0,89 0 15,-89 0-15,53 17 16,-71-17-16,1 0 15,0 0-15,-1 0 0,54 0 16,-72 0-16,37 0 16,-36 18-16,17-18 15,-52 0-15,35 0 16,-36 0-16,1 0 16,-18-18 62</inkml:trace>
  <inkml:trace contextRef="#ctx0" brushRef="#br0" timeOffset="30363.62">28328 13653 0,'0'-18'0,"0"36"0,0-54 16,53 36 0,-35 18-16,35 0 15,-18-1-15,18 1 16,-18-1-16,18 19 0,53-1 16,-36-17-1,36 35-15,-71-36 16,18 1-16,-53-1 15,-17 1-15,-19 0 16,-52-1 0,18 1-16,-71 17 15,70-17-15,18 0 16,0 17-16,0-18 0,18 1 16,0 17-16,17 18 0,18-35 15,0 17-15</inkml:trace>
  <inkml:trace contextRef="#ctx0" brushRef="#br2" timeOffset="41530.39">29263 14217 0,'-18'0'62,"1"0"-46,-1 0-16,0 0 0,-17 0 15,17 0 1,-34 0-16,34 0 16,0-18-16,-35 18 15,18 0-15,0 0 16,-18 18-16,18-18 0,-36 0 16,36 0-16,-53 0 15,52 0-15,-52 0 16,35 0-16,-53 0 15,53-18-15,-70 18 16,52 0-16,1 0 16,-1-17-16,1 17 0,-54 0 15,54 0 1,-71-18-16,70 18 16,0-18-16,19 18 0,-19 0 15,-52-17-15,70 17 16,-71-18-1,54 18-15,-36-18 16,53 18-16,-71 0 16,71-17-16,-52 17 15,52 0-15,-71-18 16,71 18-16,-70-17 16,70 17-16,-88 0 15,70-18-15,1 18 16,-1 0-16,1 0 0,-1 0 15,-70-18-15,53 18 16,17 0-16,-70-17 16,-18 17-1,71-18-15,-71 18 16,89 0-16,-18 0 0,17-18 16,-70 18-16,70-17 15,1 17-15,-1-18 0,1 18 16,-71-18-16,70 1 15,1 17-15,-1 0 16,-17-18-16,17 18 0,-70-17 16,71 17-16,-72 0 15,72-18-15,-1 18 16,-52 0 0,-1-18-16,54 18 15,-1 0-15,-70 0 16,71 0-16,17 0 0,-71-17 15,54 17-15,-36 0 16,53 0-16,-71 0 16,72 0-16,-1 0 15,0 0-15,-18 0 16,18 0-16,-17 0 0,17 0 16,-71 0-16,71 17 15,-52-17-15,52 0 16,-53 0-1,53 0-15,-53 0 16,53 0-16,-70 0 16,70 18-16,-53-18 15,35 0-15,-35 18 16,36-18-16,-36 0 16,53 17-16,0-17 15,0 0-15,0 18 0,-70-18 16,70 17-16,-53-17 15,36 18-15,17-18 16,0 18-16,-18-18 0,-52 17 16,70 1-1,-88-18-15,88 18 16,-18-18-16,18 17 0,-17-17 16,17 0-16,-18 18 0,18-18 15,-88 18-15,71-18 16,-1 17-16,1-17 15,17 18-15,-18-18 0,-70 0 16,71 17-16,17-17 16,-89 0-1,90 0-15,-90 18 0,90-18 16,-19 0-16,-52 0 16,70 0-16,-71 0 15,71 0-15,-70 0 16,70 0-16,-53 0 15,53 0-15,-53 0 16,53 0-16,-53-18 16,54 18-16,-54 0 15,53 0 1,-53 0-16,35 0 16,19 0-16,-1 0 0,0 0 15,-53 0 1,53 0-16,-71 0 15,72 0-15,-1 0 16,0 0-16,0 0 0,0 0 0,0 0 16,-53 18-16,36-18 15,17 0-15,0 0 0,-71 0 16,1 18 0,70-18-16,-18 0 15,-35 0-15,36 0 16,17 0-16,-70 0 15,-1 0 1,71 0-16,0 0 0,-70 0 16,-54 0-1,72 0 1,-37 0-16,90 0 16,-90 0-16,72-18 15,-54 18-15,54 0 16,-54 0-1,54 0-15,-54-18 16,71 18-16,-17 0 16,17 0-16,-18 0 0,-70 0 15,71 0-15,-54 0 16,54 0-16,-1 0 0,-35 0 16,36-17-1,17 17-15,-71 0 16,71 0-16,-70-18 15,52 18-15,18 0 0,-17 0 16,-54 0 0,54 0-16,-71 0 15,88 0-15,-18 0 0,-70 0 16,71 0-16,-71 0 16,70 0-16,-52 18 15,52-18 1,0 0-16,1 0 0,-54-18 15,71 18-15,-17 0 16,-71 0 0,88 0-16,-71 0 0,54 0 15,-1 0-15,-52 18 16,52-18-16,-52 0 16,70 0-16,-71 0 15,54 0-15,-54 17 16,71-17-16,-17 0 15,-36 0 1,53 0-16,0 0 0,0 0 16,18 0-16,-18 0 0,-35 0 15,53 18-15,-54-18 16,54 0-16,0 0 16,17 0-16,-17 0 0,0 0 15,-18 0 1,35 0-16,-52 0 15,52 0-15,-53 0 16,54 0-16,-54 18 16,54-18-16,-19 0 0,-17 17 15,18-17-15,0 18 16,17-18-16,1 0 16,-1 0-16,0 0 15,18-18 1,18 18-1</inkml:trace>
  <inkml:trace contextRef="#ctx0" brushRef="#br2" timeOffset="41986.54">7691 13917 0,'-18'0'15,"0"0"-15,-35 18 16,18-18-16,-53 35 16,53-17-16,-54 35 15,54-36 1,0 1-16,-36 17 15,54-17-15,-19-1 16,36 1-16,-17 0 16,34-1-16,36 1 15,-17 0-15,52-1 16,-35-17-16,35 18 16,-53 0-16,36-1 15,-54 1-15,-17-1 16</inkml:trace>
  <inkml:trace contextRef="#ctx0" brushRef="#br2" timeOffset="44889.75">19861 18256 0,'18'0'16,"0"-17"0,-1 17-1,1 0-15,0 0 16,-1 0-16,1 0 16,0 0-16,-1 0 0,1 17 15,35-17 1,-18 0-16,36 0 15,-36 0-15,0 0 0,53-17 16,-35 17-16,0 0 16,71 0-16,-71 0 15,70 0 1,-70 0-16,88 0 16,-70 0-16,70 0 15,-71 0-15,1 17 16,-1-17-16,89 0 15,-71 0-15,-17 0 0,88 0 16,-89 0-16,71 0 16,-88 0-16,18 0 15,-1 0-15,71 0 16,-52 0-16,-19 0 0,18-17 16,-17 17-16,88-18 15,-71 18-15,-18 0 16,19 0-16,-19-18 0,71 18 15,-53 0-15,-17-17 16,0 17-16,-1 0 0,18-18 16,-17 18-16,70-18 15,-53 18-15,36-17 16,-54 17-16,1-18 16,-1 18-16,19 0 15,-19 0-15,18-17 0,71 17 16,-18 0-1,-70 17-15,70-17 16,-88 0-16,17 18 0,-17-18 16,71 0-16,-71 0 15,17 0-15,-17 0 0,0 0 16,18-18-16,34 18 16,-69 0-16,17 0 15,-1 0-15,1 0 0,53 0 16,-35 0-16,-18 18 15,0-18-15,17 17 0,1-17 16,52 0-16,-52 0 16,70 18-16,-71-18 15,89 0 1,-88 0-16,17 0 16,-18 0-16,19 18 0,87-1 15,-88-17-15,0 18 16,1-18-16,-19 0 0,71 18 15,-88-18-15,-18-18 0</inkml:trace>
  <inkml:trace contextRef="#ctx0" brushRef="#br2" timeOffset="46402.51">27958 18309 0,'17'0'32,"-17"-17"-17,18 17-15,0 0 16,-1 0-16,1 0 16,-1 0-16,1 0 0,0 0 15,-1 0-15,-17-18 16,18 18-1,-18-18 17,-18 18-32,18-17 15,18 17 63,0 0-78,-1 0 16,19 0 0,-19 0-16,19 0 15,-19 0-15,18 0 0,1 0 16,-1 0-16,0 0 0,36 0 16,-18 0-16,0 0 15,70 0-15,-70 0 16,18 0-16,-1 0 15,1 0-15,70 0 16,-88 0-16,17 0 0,1 0 16,52 0-16,1 0 15,-54 0-15,1 0 16,88 0 0,-89 0-16,18 0 0,89 0 15,-71-18-15,88 18 16,-89-18-16,1 18 15,0 0-15,0-17 16,17 17-16,89-18 16,-106 18-16,106-18 15,-89 1-15,89-18 16,-1 17-16,-122 18 16,-19 0-16,89 0 15,-89 0-15,36 0 16,-70 0-16,-1 18 15,-17-18-15,17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1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26" Type="http://schemas.openxmlformats.org/officeDocument/2006/relationships/image" Target="../media/image23.png"/><Relationship Id="rId3" Type="http://schemas.openxmlformats.org/officeDocument/2006/relationships/image" Target="../media/image100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image" Target="../media/image22.png"/><Relationship Id="rId33" Type="http://schemas.openxmlformats.org/officeDocument/2006/relationships/customXml" Target="../ink/ink15.xml"/><Relationship Id="rId2" Type="http://schemas.openxmlformats.org/officeDocument/2006/relationships/image" Target="../media/image90.png"/><Relationship Id="rId20" Type="http://schemas.openxmlformats.org/officeDocument/2006/relationships/image" Target="../media/image2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32" Type="http://schemas.openxmlformats.org/officeDocument/2006/relationships/image" Target="../media/image33.png"/><Relationship Id="rId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31" Type="http://schemas.openxmlformats.org/officeDocument/2006/relationships/customXml" Target="../ink/ink14.xml"/><Relationship Id="rId4" Type="http://schemas.openxmlformats.org/officeDocument/2006/relationships/image" Target="../media/image110.png"/><Relationship Id="rId9" Type="http://schemas.openxmlformats.org/officeDocument/2006/relationships/image" Target="../media/image15.png"/><Relationship Id="rId22" Type="http://schemas.openxmlformats.org/officeDocument/2006/relationships/image" Target="../media/image29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0.png"/><Relationship Id="rId3" Type="http://schemas.openxmlformats.org/officeDocument/2006/relationships/image" Target="../media/image36.png"/><Relationship Id="rId7" Type="http://schemas.openxmlformats.org/officeDocument/2006/relationships/image" Target="../media/image71.png"/><Relationship Id="rId12" Type="http://schemas.openxmlformats.org/officeDocument/2006/relationships/image" Target="../media/image121.png"/><Relationship Id="rId17" Type="http://schemas.openxmlformats.org/officeDocument/2006/relationships/image" Target="../media/image160.png"/><Relationship Id="rId2" Type="http://schemas.openxmlformats.org/officeDocument/2006/relationships/image" Target="../media/image210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1.png"/><Relationship Id="rId5" Type="http://schemas.openxmlformats.org/officeDocument/2006/relationships/image" Target="../media/image52.png"/><Relationship Id="rId15" Type="http://schemas.openxmlformats.org/officeDocument/2006/relationships/image" Target="../media/image150.png"/><Relationship Id="rId10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92.png"/><Relationship Id="rId1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10.png"/><Relationship Id="rId2" Type="http://schemas.openxmlformats.org/officeDocument/2006/relationships/image" Target="../media/image170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1.png"/><Relationship Id="rId18" Type="http://schemas.openxmlformats.org/officeDocument/2006/relationships/image" Target="../media/image171.png"/><Relationship Id="rId3" Type="http://schemas.openxmlformats.org/officeDocument/2006/relationships/image" Target="NULL"/><Relationship Id="rId21" Type="http://schemas.openxmlformats.org/officeDocument/2006/relationships/customXml" Target="../ink/ink22.xml"/><Relationship Id="rId7" Type="http://schemas.openxmlformats.org/officeDocument/2006/relationships/image" Target="../media/image62.png"/><Relationship Id="rId12" Type="http://schemas.openxmlformats.org/officeDocument/2006/relationships/image" Target="../media/image122.png"/><Relationship Id="rId17" Type="http://schemas.openxmlformats.org/officeDocument/2006/relationships/image" Target="../media/image161.png"/><Relationship Id="rId2" Type="http://schemas.openxmlformats.org/officeDocument/2006/relationships/image" Target="../media/image212.png"/><Relationship Id="rId16" Type="http://schemas.openxmlformats.org/officeDocument/2006/relationships/image" Target="../media/image102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12.png"/><Relationship Id="rId5" Type="http://schemas.openxmlformats.org/officeDocument/2006/relationships/image" Target="../media/image42.png"/><Relationship Id="rId15" Type="http://schemas.openxmlformats.org/officeDocument/2006/relationships/image" Target="../media/image151.png"/><Relationship Id="rId10" Type="http://schemas.openxmlformats.org/officeDocument/2006/relationships/image" Target="../media/image93.png"/><Relationship Id="rId19" Type="http://schemas.openxmlformats.org/officeDocument/2006/relationships/image" Target="../media/image181.png"/><Relationship Id="rId4" Type="http://schemas.openxmlformats.org/officeDocument/2006/relationships/image" Target="../media/image37.png"/><Relationship Id="rId9" Type="http://schemas.openxmlformats.org/officeDocument/2006/relationships/image" Target="../media/image82.png"/><Relationship Id="rId14" Type="http://schemas.openxmlformats.org/officeDocument/2006/relationships/image" Target="../media/image141.png"/><Relationship Id="rId22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customXml" Target="../ink/ink23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customXml" Target="../ink/ink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0.png"/><Relationship Id="rId7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70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.xml"/><Relationship Id="rId3" Type="http://schemas.openxmlformats.org/officeDocument/2006/relationships/image" Target="../media/image311.png"/><Relationship Id="rId12" Type="http://schemas.openxmlformats.org/officeDocument/2006/relationships/image" Target="../media/image1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48.png"/><Relationship Id="rId1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11.png"/><Relationship Id="rId7" Type="http://schemas.openxmlformats.org/officeDocument/2006/relationships/image" Target="../media/image701.png"/><Relationship Id="rId12" Type="http://schemas.openxmlformats.org/officeDocument/2006/relationships/image" Target="../media/image1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44.png"/><Relationship Id="rId5" Type="http://schemas.openxmlformats.org/officeDocument/2006/relationships/image" Target="../media/image510.png"/><Relationship Id="rId10" Type="http://schemas.openxmlformats.org/officeDocument/2006/relationships/image" Target="../media/image104.png"/><Relationship Id="rId4" Type="http://schemas.openxmlformats.org/officeDocument/2006/relationships/image" Target="../media/image48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0.png"/><Relationship Id="rId39" Type="http://schemas.openxmlformats.org/officeDocument/2006/relationships/image" Target="../media/image49.png"/><Relationship Id="rId21" Type="http://schemas.openxmlformats.org/officeDocument/2006/relationships/image" Target="../media/image301.png"/><Relationship Id="rId34" Type="http://schemas.openxmlformats.org/officeDocument/2006/relationships/image" Target="../media/image440.png"/><Relationship Id="rId42" Type="http://schemas.openxmlformats.org/officeDocument/2006/relationships/image" Target="../media/image520.png"/><Relationship Id="rId47" Type="http://schemas.openxmlformats.org/officeDocument/2006/relationships/image" Target="../media/image57.png"/><Relationship Id="rId50" Type="http://schemas.openxmlformats.org/officeDocument/2006/relationships/image" Target="../media/image600.png"/><Relationship Id="rId7" Type="http://schemas.openxmlformats.org/officeDocument/2006/relationships/image" Target="../media/image45.png"/><Relationship Id="rId2" Type="http://schemas.openxmlformats.org/officeDocument/2006/relationships/image" Target="../media/image132.png"/><Relationship Id="rId16" Type="http://schemas.openxmlformats.org/officeDocument/2006/relationships/image" Target="../media/image271.png"/><Relationship Id="rId29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221.png"/><Relationship Id="rId24" Type="http://schemas.openxmlformats.org/officeDocument/2006/relationships/image" Target="../media/image350.png"/><Relationship Id="rId32" Type="http://schemas.openxmlformats.org/officeDocument/2006/relationships/image" Target="../media/image420.png"/><Relationship Id="rId37" Type="http://schemas.openxmlformats.org/officeDocument/2006/relationships/image" Target="../media/image47.png"/><Relationship Id="rId40" Type="http://schemas.openxmlformats.org/officeDocument/2006/relationships/image" Target="../media/image500.png"/><Relationship Id="rId45" Type="http://schemas.openxmlformats.org/officeDocument/2006/relationships/image" Target="../media/image55.png"/><Relationship Id="rId5" Type="http://schemas.openxmlformats.org/officeDocument/2006/relationships/image" Target="../media/image162.png"/><Relationship Id="rId23" Type="http://schemas.openxmlformats.org/officeDocument/2006/relationships/image" Target="../media/image340.png"/><Relationship Id="rId28" Type="http://schemas.openxmlformats.org/officeDocument/2006/relationships/image" Target="../media/image380.png"/><Relationship Id="rId36" Type="http://schemas.openxmlformats.org/officeDocument/2006/relationships/image" Target="../media/image46.png"/><Relationship Id="rId49" Type="http://schemas.openxmlformats.org/officeDocument/2006/relationships/image" Target="../media/image59.png"/><Relationship Id="rId10" Type="http://schemas.openxmlformats.org/officeDocument/2006/relationships/image" Target="../media/image215.png"/><Relationship Id="rId19" Type="http://schemas.openxmlformats.org/officeDocument/2006/relationships/image" Target="../media/image281.png"/><Relationship Id="rId31" Type="http://schemas.openxmlformats.org/officeDocument/2006/relationships/image" Target="../media/image410.png"/><Relationship Id="rId44" Type="http://schemas.openxmlformats.org/officeDocument/2006/relationships/image" Target="../media/image540.png"/><Relationship Id="rId52" Type="http://schemas.openxmlformats.org/officeDocument/2006/relationships/image" Target="../media/image241.png"/><Relationship Id="rId4" Type="http://schemas.openxmlformats.org/officeDocument/2006/relationships/image" Target="../media/image152.png"/><Relationship Id="rId9" Type="http://schemas.openxmlformats.org/officeDocument/2006/relationships/image" Target="../media/image202.png"/><Relationship Id="rId14" Type="http://schemas.openxmlformats.org/officeDocument/2006/relationships/image" Target="../media/image231.png"/><Relationship Id="rId22" Type="http://schemas.openxmlformats.org/officeDocument/2006/relationships/image" Target="../media/image321.png"/><Relationship Id="rId27" Type="http://schemas.openxmlformats.org/officeDocument/2006/relationships/image" Target="../media/image370.png"/><Relationship Id="rId35" Type="http://schemas.openxmlformats.org/officeDocument/2006/relationships/image" Target="../media/image450.png"/><Relationship Id="rId43" Type="http://schemas.openxmlformats.org/officeDocument/2006/relationships/image" Target="../media/image530.png"/><Relationship Id="rId48" Type="http://schemas.openxmlformats.org/officeDocument/2006/relationships/image" Target="../media/image58.png"/><Relationship Id="rId8" Type="http://schemas.openxmlformats.org/officeDocument/2006/relationships/image" Target="../media/image192.png"/><Relationship Id="rId51" Type="http://schemas.openxmlformats.org/officeDocument/2006/relationships/customXml" Target="../ink/ink28.xml"/><Relationship Id="rId3" Type="http://schemas.openxmlformats.org/officeDocument/2006/relationships/image" Target="../media/image142.png"/><Relationship Id="rId17" Type="http://schemas.openxmlformats.org/officeDocument/2006/relationships/image" Target="../media/image251.png"/><Relationship Id="rId25" Type="http://schemas.openxmlformats.org/officeDocument/2006/relationships/image" Target="../media/image330.png"/><Relationship Id="rId33" Type="http://schemas.openxmlformats.org/officeDocument/2006/relationships/image" Target="../media/image430.png"/><Relationship Id="rId46" Type="http://schemas.openxmlformats.org/officeDocument/2006/relationships/image" Target="../media/image56.png"/><Relationship Id="rId20" Type="http://schemas.openxmlformats.org/officeDocument/2006/relationships/image" Target="../media/image312.png"/><Relationship Id="rId41" Type="http://schemas.openxmlformats.org/officeDocument/2006/relationships/image" Target="../media/image5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13" Type="http://schemas.openxmlformats.org/officeDocument/2006/relationships/image" Target="../media/image512.png"/><Relationship Id="rId18" Type="http://schemas.openxmlformats.org/officeDocument/2006/relationships/image" Target="../media/image124.png"/><Relationship Id="rId21" Type="http://schemas.openxmlformats.org/officeDocument/2006/relationships/image" Target="../media/image1400.png"/><Relationship Id="rId7" Type="http://schemas.openxmlformats.org/officeDocument/2006/relationships/image" Target="../media/image75.png"/><Relationship Id="rId12" Type="http://schemas.openxmlformats.org/officeDocument/2006/relationships/image" Target="../media/image411.png"/><Relationship Id="rId17" Type="http://schemas.openxmlformats.org/officeDocument/2006/relationships/image" Target="../media/image1100.png"/><Relationship Id="rId25" Type="http://schemas.openxmlformats.org/officeDocument/2006/relationships/image" Target="../media/image163.png"/><Relationship Id="rId2" Type="http://schemas.openxmlformats.org/officeDocument/2006/relationships/image" Target="../media/image203.png"/><Relationship Id="rId16" Type="http://schemas.openxmlformats.org/officeDocument/2006/relationships/image" Target="../media/image114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313.png"/><Relationship Id="rId24" Type="http://schemas.openxmlformats.org/officeDocument/2006/relationships/customXml" Target="../ink/ink30.xml"/><Relationship Id="rId15" Type="http://schemas.openxmlformats.org/officeDocument/2006/relationships/image" Target="../media/image103.png"/><Relationship Id="rId5" Type="http://schemas.openxmlformats.org/officeDocument/2006/relationships/image" Target="../media/image501.png"/><Relationship Id="rId23" Type="http://schemas.openxmlformats.org/officeDocument/2006/relationships/image" Target="../media/image153.png"/><Relationship Id="rId10" Type="http://schemas.openxmlformats.org/officeDocument/2006/relationships/image" Target="../media/image216.png"/><Relationship Id="rId19" Type="http://schemas.openxmlformats.org/officeDocument/2006/relationships/image" Target="../media/image133.png"/><Relationship Id="rId9" Type="http://schemas.openxmlformats.org/officeDocument/2006/relationships/image" Target="../media/image85.png"/><Relationship Id="rId14" Type="http://schemas.openxmlformats.org/officeDocument/2006/relationships/image" Target="../media/image96.png"/><Relationship Id="rId4" Type="http://schemas.openxmlformats.org/officeDocument/2006/relationships/image" Target="../media/image400.png"/><Relationship Id="rId22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14:cNvPr>
              <p14:cNvContentPartPr/>
              <p14:nvPr/>
            </p14:nvContentPartPr>
            <p14:xfrm>
              <a:off x="463680" y="235080"/>
              <a:ext cx="10033200" cy="661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225720"/>
                <a:ext cx="10051920" cy="66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2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14:cNvPr>
              <p14:cNvContentPartPr/>
              <p14:nvPr/>
            </p14:nvContentPartPr>
            <p14:xfrm>
              <a:off x="260280" y="666720"/>
              <a:ext cx="11741760" cy="53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" y="657360"/>
                <a:ext cx="1176048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50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Backpropagation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14:cNvPr>
              <p14:cNvContentPartPr/>
              <p14:nvPr/>
            </p14:nvContentPartPr>
            <p14:xfrm>
              <a:off x="2324160" y="1778040"/>
              <a:ext cx="7607520" cy="227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4800" y="1768680"/>
                <a:ext cx="76262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6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14:cNvPr>
              <p14:cNvContentPartPr/>
              <p14:nvPr/>
            </p14:nvContentPartPr>
            <p14:xfrm>
              <a:off x="800280" y="711360"/>
              <a:ext cx="10985760" cy="588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702000"/>
                <a:ext cx="11004480" cy="58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0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5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4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0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32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B2636B-790E-9148-ACC3-6E6A4AAA7729}"/>
              </a:ext>
            </a:extLst>
          </p:cNvPr>
          <p:cNvSpPr txBox="1"/>
          <p:nvPr/>
        </p:nvSpPr>
        <p:spPr>
          <a:xfrm>
            <a:off x="5506058" y="806227"/>
            <a:ext cx="19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CABDF-BD88-B449-90CB-704A35A32911}"/>
              </a:ext>
            </a:extLst>
          </p:cNvPr>
          <p:cNvSpPr txBox="1"/>
          <p:nvPr/>
        </p:nvSpPr>
        <p:spPr>
          <a:xfrm>
            <a:off x="8347591" y="1439503"/>
            <a:ext cx="260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BF69A-7435-4C4C-A159-2D6EDBF41921}"/>
              </a:ext>
            </a:extLst>
          </p:cNvPr>
          <p:cNvSpPr txBox="1"/>
          <p:nvPr/>
        </p:nvSpPr>
        <p:spPr>
          <a:xfrm>
            <a:off x="544137" y="3876304"/>
            <a:ext cx="294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26FCF-091B-BC40-8451-49B46A70F373}"/>
              </a:ext>
            </a:extLst>
          </p:cNvPr>
          <p:cNvSpPr txBox="1"/>
          <p:nvPr/>
        </p:nvSpPr>
        <p:spPr>
          <a:xfrm>
            <a:off x="6743282" y="4183453"/>
            <a:ext cx="21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1331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Language model and </a:t>
            </a:r>
            <a:r>
              <a:rPr lang="en-US" sz="6600"/>
              <a:t>sequence generation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6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5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8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2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29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29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47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15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7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4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43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4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6278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627887" cy="430887"/>
              </a:xfrm>
              <a:prstGeom prst="rect">
                <a:avLst/>
              </a:prstGeom>
              <a:blipFill>
                <a:blip r:embed="rId4"/>
                <a:stretch>
                  <a:fillRect l="-225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9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LSTM (long short term memory)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63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GRU and LSTM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43249" y="946009"/>
            <a:ext cx="1378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LSTM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14:cNvPr>
              <p14:cNvContentPartPr/>
              <p14:nvPr/>
            </p14:nvContentPartPr>
            <p14:xfrm>
              <a:off x="171360" y="1523880"/>
              <a:ext cx="11360520" cy="51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10BAFB-CCF8-4E48-B082-AFDF2A3A16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000" y="1514520"/>
                <a:ext cx="1137924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62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LSTM 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2232" y="1840686"/>
            <a:ext cx="5434678" cy="2860259"/>
            <a:chOff x="102232" y="1840686"/>
            <a:chExt cx="5434678" cy="2860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1840686"/>
                  <a:ext cx="5354030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28" t="-3279" r="-1595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670995"/>
                  <a:ext cx="42032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59" t="-140984" r="-2029" b="-175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32" y="4331613"/>
                  <a:ext cx="482458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6" t="-333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3492231"/>
                  <a:ext cx="413132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80" t="-143333" r="-2065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1680917" y="946010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GRU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31550" y="946010"/>
            <a:ext cx="4821128" cy="5390151"/>
            <a:chOff x="6831550" y="946010"/>
            <a:chExt cx="4821128" cy="5390151"/>
          </a:xfrm>
        </p:grpSpPr>
        <p:sp>
          <p:nvSpPr>
            <p:cNvPr id="20" name="TextBox 19"/>
            <p:cNvSpPr txBox="1"/>
            <p:nvPr/>
          </p:nvSpPr>
          <p:spPr>
            <a:xfrm>
              <a:off x="8975452" y="946010"/>
              <a:ext cx="13789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5131075"/>
                  <a:ext cx="4192493" cy="405624"/>
                </a:xfrm>
                <a:prstGeom prst="rect">
                  <a:avLst/>
                </a:prstGeom>
                <a:blipFill>
                  <a:blip r:embed="rId6"/>
                  <a:stretch>
                    <a:fillRect l="-436" t="-1515" r="-1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550" y="1889505"/>
                  <a:ext cx="482112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06" t="-3279" r="-1643" b="-32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2770783"/>
                  <a:ext cx="422622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53" t="-143333" r="-2161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3474085"/>
                  <a:ext cx="4321696" cy="40562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127273" r="-423" b="-1560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1335" y="4331613"/>
                  <a:ext cx="4269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6" t="-143333" r="-1286" b="-17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879205" y="5966829"/>
                  <a:ext cx="27932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𝑜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/>
                            <m:t>tanh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a14:m>
                  <a:r>
                    <a:rPr lang="en-US" sz="2400" dirty="0"/>
                    <a:t>)</a:t>
                  </a: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205" y="5966829"/>
                  <a:ext cx="279326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262" t="-20000" r="-6335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5152849"/>
                <a:ext cx="170097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792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51704" y="6488668"/>
            <a:ext cx="661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[Hochreiter &amp;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Schmidhuber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1997. Long short-term memory]</a:t>
            </a:r>
          </a:p>
        </p:txBody>
      </p:sp>
    </p:spTree>
    <p:extLst>
      <p:ext uri="{BB962C8B-B14F-4D97-AF65-F5344CB8AC3E}">
        <p14:creationId xmlns:p14="http://schemas.microsoft.com/office/powerpoint/2010/main" val="3297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9354" y="1316314"/>
            <a:ext cx="4821128" cy="2799984"/>
            <a:chOff x="6840283" y="2295055"/>
            <a:chExt cx="4821128" cy="24780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994222"/>
                  <a:ext cx="4192494" cy="358985"/>
                </a:xfrm>
                <a:prstGeom prst="rect">
                  <a:avLst/>
                </a:prstGeom>
                <a:blipFill>
                  <a:blip r:embed="rId2"/>
                  <a:stretch>
                    <a:fillRect l="-1744" t="-151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charset="0"/>
                              </a:rPr>
                              <m:t>tanh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295055"/>
                  <a:ext cx="482112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517" t="-2941" r="-632" b="-1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2710774"/>
                  <a:ext cx="417524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482" t="-126471" r="-2190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126492"/>
                  <a:ext cx="4175244" cy="4056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82" t="-112000" r="-730" b="-1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latin typeface="Cambria Math" charset="0"/>
                              </a:rPr>
                              <m:t>𝜎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−1&gt;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&gt;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𝑜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3578503"/>
                  <a:ext cx="417524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126471" r="-1314" b="-145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840283" y="4446231"/>
                  <a:ext cx="3096232" cy="3268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400"/>
                          <m:t>tanh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&lt;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&gt;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0283" y="4446231"/>
                  <a:ext cx="3096232" cy="326866"/>
                </a:xfrm>
                <a:prstGeom prst="rect">
                  <a:avLst/>
                </a:prstGeom>
                <a:blipFill>
                  <a:blip r:embed="rId7"/>
                  <a:stretch>
                    <a:fillRect l="-2459" r="-123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LSTM in pictures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149908" y="729903"/>
            <a:ext cx="6086208" cy="3598300"/>
            <a:chOff x="6149908" y="729903"/>
            <a:chExt cx="6086208" cy="3598300"/>
          </a:xfrm>
        </p:grpSpPr>
        <p:grpSp>
          <p:nvGrpSpPr>
            <p:cNvPr id="55" name="Group 54"/>
            <p:cNvGrpSpPr/>
            <p:nvPr/>
          </p:nvGrpSpPr>
          <p:grpSpPr>
            <a:xfrm>
              <a:off x="6149908" y="729903"/>
              <a:ext cx="6086208" cy="3598300"/>
              <a:chOff x="6055301" y="620625"/>
              <a:chExt cx="6086208" cy="3598300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6055301" y="620625"/>
                <a:ext cx="6086208" cy="3598300"/>
                <a:chOff x="449755" y="3771255"/>
                <a:chExt cx="6086208" cy="3598300"/>
              </a:xfrm>
            </p:grpSpPr>
            <p:cxnSp>
              <p:nvCxnSpPr>
                <p:cNvPr id="113" name="Straight Arrow Connector 112"/>
                <p:cNvCxnSpPr/>
                <p:nvPr/>
              </p:nvCxnSpPr>
              <p:spPr>
                <a:xfrm flipV="1">
                  <a:off x="5297919" y="4061077"/>
                  <a:ext cx="0" cy="22436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7" name="Group 116"/>
                <p:cNvGrpSpPr/>
                <p:nvPr/>
              </p:nvGrpSpPr>
              <p:grpSpPr>
                <a:xfrm>
                  <a:off x="449755" y="3771255"/>
                  <a:ext cx="6086208" cy="3598300"/>
                  <a:chOff x="435708" y="3257070"/>
                  <a:chExt cx="6086208" cy="359830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15"/>
                      <p:cNvSpPr txBox="1"/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42463" y="4478401"/>
                        <a:ext cx="991875" cy="400110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16"/>
                      <p:cNvSpPr txBox="1"/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7" name="TextBox 1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708" y="5315941"/>
                        <a:ext cx="1009700" cy="400110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17"/>
                      <p:cNvSpPr txBox="1"/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8" name="TextBox 1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4800775"/>
                        <a:ext cx="746615" cy="400110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TextBox 18"/>
                      <p:cNvSpPr txBox="1"/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9" name="TextBox 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850390" y="6455260"/>
                        <a:ext cx="765786" cy="400110"/>
                      </a:xfrm>
                      <a:prstGeom prst="rect">
                        <a:avLst/>
                      </a:prstGeom>
                      <a:blipFill rotWithShape="0"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4" name="Rectangle 23"/>
                  <p:cNvSpPr/>
                  <p:nvPr/>
                </p:nvSpPr>
                <p:spPr>
                  <a:xfrm>
                    <a:off x="1870184" y="4467961"/>
                    <a:ext cx="3701440" cy="1748751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970837" y="5704750"/>
                    <a:ext cx="821059" cy="246223"/>
                    <a:chOff x="1950544" y="5457730"/>
                    <a:chExt cx="821059" cy="246223"/>
                  </a:xfrm>
                </p:grpSpPr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1950544" y="5457732"/>
                      <a:ext cx="821059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forget gate</a:t>
                      </a:r>
                    </a:p>
                  </p:txBody>
                </p:sp>
                <p:sp>
                  <p:nvSpPr>
                    <p:cNvPr id="25" name="Rectangle 24"/>
                    <p:cNvSpPr/>
                    <p:nvPr/>
                  </p:nvSpPr>
                  <p:spPr>
                    <a:xfrm>
                      <a:off x="2025883" y="5457730"/>
                      <a:ext cx="659949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2862528" y="5690722"/>
                    <a:ext cx="903011" cy="254935"/>
                    <a:chOff x="2880903" y="5449017"/>
                    <a:chExt cx="903011" cy="254935"/>
                  </a:xfrm>
                </p:grpSpPr>
                <p:sp>
                  <p:nvSpPr>
                    <p:cNvPr id="21" name="TextBox 20"/>
                    <p:cNvSpPr txBox="1"/>
                    <p:nvPr/>
                  </p:nvSpPr>
                  <p:spPr>
                    <a:xfrm>
                      <a:off x="2880903" y="5457731"/>
                      <a:ext cx="90301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update gate</a:t>
                      </a:r>
                    </a:p>
                  </p:txBody>
                </p: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2947288" y="5449017"/>
                      <a:ext cx="762153" cy="246221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56984" y="5686366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3995490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07198" y="5704750"/>
                    <a:ext cx="867545" cy="256708"/>
                    <a:chOff x="4648531" y="5457730"/>
                    <a:chExt cx="867545" cy="256708"/>
                  </a:xfrm>
                </p:grpSpPr>
                <p:sp>
                  <p:nvSpPr>
                    <p:cNvPr id="23" name="TextBox 22"/>
                    <p:cNvSpPr txBox="1"/>
                    <p:nvPr/>
                  </p:nvSpPr>
                  <p:spPr>
                    <a:xfrm>
                      <a:off x="4648531" y="5468217"/>
                      <a:ext cx="867545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output gate</a:t>
                      </a:r>
                    </a:p>
                  </p:txBody>
                </p:sp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4714760" y="5457730"/>
                      <a:ext cx="790950" cy="254858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0" name="Rectangle 2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110805" y="4507644"/>
                        <a:ext cx="360609" cy="369332"/>
                      </a:xfrm>
                      <a:prstGeom prst="rect">
                        <a:avLst/>
                      </a:prstGeom>
                      <a:blipFill rotWithShape="0">
                        <a:blip r:embed="rId14"/>
                        <a:stretch>
                          <a:fillRect r="-6780" b="-1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712348" y="4469528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/>
                      <p:cNvSpPr txBox="1"/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3" name="TextBox 3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817" y="4094393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57476" y="5527241"/>
                        <a:ext cx="764440" cy="400110"/>
                      </a:xfrm>
                      <a:prstGeom prst="rect">
                        <a:avLst/>
                      </a:prstGeom>
                      <a:blipFill rotWithShape="0"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1" name="TextBox 40"/>
                      <p:cNvSpPr txBox="1"/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1" name="TextBox 4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864914" y="5190230"/>
                        <a:ext cx="589520" cy="307777"/>
                      </a:xfrm>
                      <a:prstGeom prst="rect">
                        <a:avLst/>
                      </a:prstGeom>
                      <a:blipFill rotWithShape="0"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4615592" y="4940653"/>
                    <a:ext cx="461986" cy="254935"/>
                    <a:chOff x="3966259" y="5449016"/>
                    <a:chExt cx="461986" cy="254935"/>
                  </a:xfrm>
                </p:grpSpPr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966259" y="5457730"/>
                      <a:ext cx="46198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tanh</a:t>
                      </a:r>
                    </a:p>
                  </p:txBody>
                </p:sp>
                <p:sp>
                  <p:nvSpPr>
                    <p:cNvPr id="44" name="Rectangle 43"/>
                    <p:cNvSpPr/>
                    <p:nvPr/>
                  </p:nvSpPr>
                  <p:spPr>
                    <a:xfrm>
                      <a:off x="4007418" y="5449016"/>
                      <a:ext cx="420827" cy="246222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4961049" y="3771255"/>
                    <a:ext cx="654346" cy="261603"/>
                    <a:chOff x="2217307" y="5457730"/>
                    <a:chExt cx="673348" cy="261603"/>
                  </a:xfrm>
                </p:grpSpPr>
                <p:sp>
                  <p:nvSpPr>
                    <p:cNvPr id="46" name="TextBox 45"/>
                    <p:cNvSpPr txBox="1"/>
                    <p:nvPr/>
                  </p:nvSpPr>
                  <p:spPr>
                    <a:xfrm>
                      <a:off x="2217307" y="5465420"/>
                      <a:ext cx="673348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47" name="Rectangle 46"/>
                    <p:cNvSpPr/>
                    <p:nvPr/>
                  </p:nvSpPr>
                  <p:spPr>
                    <a:xfrm>
                      <a:off x="2244262" y="5457730"/>
                      <a:ext cx="593350" cy="261603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49" name="Straight Arrow Connector 48"/>
                  <p:cNvCxnSpPr>
                    <a:stCxn id="16" idx="3"/>
                  </p:cNvCxnSpPr>
                  <p:nvPr/>
                </p:nvCxnSpPr>
                <p:spPr>
                  <a:xfrm>
                    <a:off x="1434338" y="4678456"/>
                    <a:ext cx="82187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/>
                  <p:cNvCxnSpPr/>
                  <p:nvPr/>
                </p:nvCxnSpPr>
                <p:spPr>
                  <a:xfrm>
                    <a:off x="2509482" y="4692344"/>
                    <a:ext cx="67806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>
                    <a:off x="3406878" y="4699851"/>
                    <a:ext cx="2517909" cy="1079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4844198" y="4717473"/>
                    <a:ext cx="2387" cy="21282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/>
                  <p:cNvCxnSpPr/>
                  <p:nvPr/>
                </p:nvCxnSpPr>
                <p:spPr>
                  <a:xfrm flipV="1">
                    <a:off x="4858132" y="5527398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Arrow Connector 62"/>
                  <p:cNvCxnSpPr/>
                  <p:nvPr/>
                </p:nvCxnSpPr>
                <p:spPr>
                  <a:xfrm flipH="1">
                    <a:off x="4846566" y="5192717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Elbow Connector 64"/>
                  <p:cNvCxnSpPr/>
                  <p:nvPr/>
                </p:nvCxnSpPr>
                <p:spPr>
                  <a:xfrm>
                    <a:off x="1428209" y="5443587"/>
                    <a:ext cx="3429923" cy="688373"/>
                  </a:xfrm>
                  <a:prstGeom prst="bentConnector3">
                    <a:avLst>
                      <a:gd name="adj1" fmla="val 8900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/>
                  <p:cNvCxnSpPr/>
                  <p:nvPr/>
                </p:nvCxnSpPr>
                <p:spPr>
                  <a:xfrm flipV="1">
                    <a:off x="4844198" y="5949080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Arrow Connector 72"/>
                  <p:cNvCxnSpPr/>
                  <p:nvPr/>
                </p:nvCxnSpPr>
                <p:spPr>
                  <a:xfrm flipV="1">
                    <a:off x="408797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/>
                  <p:cNvCxnSpPr/>
                  <p:nvPr/>
                </p:nvCxnSpPr>
                <p:spPr>
                  <a:xfrm flipV="1">
                    <a:off x="3328250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/>
                  <p:cNvCxnSpPr/>
                  <p:nvPr/>
                </p:nvCxnSpPr>
                <p:spPr>
                  <a:xfrm flipV="1">
                    <a:off x="2409197" y="5941301"/>
                    <a:ext cx="0" cy="18288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Arrow Connector 75"/>
                  <p:cNvCxnSpPr>
                    <a:stCxn id="20" idx="0"/>
                  </p:cNvCxnSpPr>
                  <p:nvPr/>
                </p:nvCxnSpPr>
                <p:spPr>
                  <a:xfrm flipV="1">
                    <a:off x="2381367" y="4830844"/>
                    <a:ext cx="1480" cy="873908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 flipH="1" flipV="1">
                    <a:off x="3309217" y="5249663"/>
                    <a:ext cx="0" cy="420624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3440821" y="5140021"/>
                    <a:ext cx="645709" cy="534186"/>
                    <a:chOff x="3474412" y="5159044"/>
                    <a:chExt cx="622643" cy="527322"/>
                  </a:xfrm>
                </p:grpSpPr>
                <p:cxnSp>
                  <p:nvCxnSpPr>
                    <p:cNvPr id="84" name="Straight Arrow Connector 83"/>
                    <p:cNvCxnSpPr/>
                    <p:nvPr/>
                  </p:nvCxnSpPr>
                  <p:spPr>
                    <a:xfrm flipH="1">
                      <a:off x="3474412" y="5162662"/>
                      <a:ext cx="607108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Elbow Connector 90"/>
                    <p:cNvCxnSpPr>
                      <a:stCxn id="27" idx="0"/>
                    </p:cNvCxnSpPr>
                    <p:nvPr/>
                  </p:nvCxnSpPr>
                  <p:spPr>
                    <a:xfrm rot="16200000" flipV="1">
                      <a:off x="3762272" y="5351583"/>
                      <a:ext cx="527322" cy="142244"/>
                    </a:xfrm>
                    <a:prstGeom prst="bentConnector3">
                      <a:avLst>
                        <a:gd name="adj1" fmla="val 99131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TextBox 97"/>
                      <p:cNvSpPr txBox="1"/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8" name="TextBox 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4452" y="5364560"/>
                        <a:ext cx="577915" cy="307777"/>
                      </a:xfrm>
                      <a:prstGeom prst="rect">
                        <a:avLst/>
                      </a:prstGeom>
                      <a:blipFill rotWithShape="0"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9" name="TextBox 98"/>
                      <p:cNvSpPr txBox="1"/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9" name="TextBox 9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49676" y="5362107"/>
                        <a:ext cx="587660" cy="307777"/>
                      </a:xfrm>
                      <a:prstGeom prst="rect">
                        <a:avLst/>
                      </a:prstGeom>
                      <a:blipFill rotWithShape="0"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3" name="Straight Arrow Connector 102"/>
                  <p:cNvCxnSpPr/>
                  <p:nvPr/>
                </p:nvCxnSpPr>
                <p:spPr>
                  <a:xfrm flipV="1">
                    <a:off x="3303273" y="4777221"/>
                    <a:ext cx="0" cy="27432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Arrow Connector 104"/>
                  <p:cNvCxnSpPr/>
                  <p:nvPr/>
                </p:nvCxnSpPr>
                <p:spPr>
                  <a:xfrm>
                    <a:off x="4954518" y="5448858"/>
                    <a:ext cx="105417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8" name="TextBox 107"/>
                      <p:cNvSpPr txBox="1"/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8" name="TextBox 10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33432" y="5364560"/>
                        <a:ext cx="596124" cy="307777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109" name="TextBox 10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793442" y="5364560"/>
                        <a:ext cx="551113" cy="30777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0" name="Straight Arrow Connector 109"/>
                  <p:cNvCxnSpPr/>
                  <p:nvPr/>
                </p:nvCxnSpPr>
                <p:spPr>
                  <a:xfrm flipH="1" flipV="1">
                    <a:off x="5299317" y="4111097"/>
                    <a:ext cx="0" cy="1332249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0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86098" y="3257070"/>
                        <a:ext cx="772263" cy="400110"/>
                      </a:xfrm>
                      <a:prstGeom prst="rect">
                        <a:avLst/>
                      </a:prstGeom>
                      <a:blipFill rotWithShape="0">
                        <a:blip r:embed="rId25"/>
                        <a:stretch>
                          <a:fillRect b="-769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6" name="Straight Connector 115"/>
                  <p:cNvCxnSpPr/>
                  <p:nvPr/>
                </p:nvCxnSpPr>
                <p:spPr>
                  <a:xfrm>
                    <a:off x="2122714" y="6131960"/>
                    <a:ext cx="0" cy="314270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3" name="Group 52"/>
              <p:cNvGrpSpPr/>
              <p:nvPr/>
            </p:nvGrpSpPr>
            <p:grpSpPr>
              <a:xfrm>
                <a:off x="10771706" y="1699122"/>
                <a:ext cx="302835" cy="685108"/>
                <a:chOff x="10771706" y="1699122"/>
                <a:chExt cx="302835" cy="685108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10779267" y="1699122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8" name="TextBox 187"/>
                <p:cNvSpPr txBox="1"/>
                <p:nvPr/>
              </p:nvSpPr>
              <p:spPr>
                <a:xfrm>
                  <a:off x="10779267" y="174930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89" name="TextBox 188"/>
                <p:cNvSpPr txBox="1"/>
                <p:nvPr/>
              </p:nvSpPr>
              <p:spPr>
                <a:xfrm>
                  <a:off x="10771706" y="181302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190" name="TextBox 189"/>
                <p:cNvSpPr txBox="1"/>
                <p:nvPr/>
              </p:nvSpPr>
              <p:spPr>
                <a:xfrm>
                  <a:off x="10775487" y="186101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7945525" y="2032572"/>
              <a:ext cx="300082" cy="369332"/>
              <a:chOff x="-1474217" y="3505574"/>
              <a:chExt cx="300082" cy="369332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8871381" y="2502056"/>
              <a:ext cx="300082" cy="369332"/>
              <a:chOff x="-1474217" y="3505574"/>
              <a:chExt cx="300082" cy="369332"/>
            </a:xfrm>
          </p:grpSpPr>
          <p:sp>
            <p:nvSpPr>
              <p:cNvPr id="193" name="TextBox 192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10420901" y="2792102"/>
              <a:ext cx="300082" cy="359664"/>
              <a:chOff x="-1474217" y="3505574"/>
              <a:chExt cx="300082" cy="369332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-1474217" y="3505574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-1420290" y="3553996"/>
                <a:ext cx="182880" cy="1828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2192" y="4183952"/>
            <a:ext cx="3867530" cy="2740781"/>
            <a:chOff x="122192" y="4183952"/>
            <a:chExt cx="3867530" cy="2740781"/>
          </a:xfrm>
        </p:grpSpPr>
        <p:grpSp>
          <p:nvGrpSpPr>
            <p:cNvPr id="479" name="Group 478"/>
            <p:cNvGrpSpPr/>
            <p:nvPr/>
          </p:nvGrpSpPr>
          <p:grpSpPr>
            <a:xfrm>
              <a:off x="122192" y="4183952"/>
              <a:ext cx="3867530" cy="2740781"/>
              <a:chOff x="122192" y="4183952"/>
              <a:chExt cx="3867530" cy="2740781"/>
            </a:xfrm>
          </p:grpSpPr>
          <p:grpSp>
            <p:nvGrpSpPr>
              <p:cNvPr id="470" name="Group 469"/>
              <p:cNvGrpSpPr/>
              <p:nvPr/>
            </p:nvGrpSpPr>
            <p:grpSpPr>
              <a:xfrm>
                <a:off x="122192" y="4183952"/>
                <a:ext cx="3867530" cy="2740781"/>
                <a:chOff x="111113" y="4199264"/>
                <a:chExt cx="3867530" cy="2740781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2844837" y="4485091"/>
                  <a:ext cx="0" cy="160883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Box 310"/>
                    <p:cNvSpPr txBox="1"/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1" name="TextBox 3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15750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2" name="TextBox 311"/>
                    <p:cNvSpPr txBox="1"/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2" name="TextBox 3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113" y="5771676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2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3" name="TextBox 312"/>
                    <p:cNvSpPr txBox="1"/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3" name="TextBox 3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69795" y="4982630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4" name="TextBox 313"/>
                    <p:cNvSpPr txBox="1"/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14" name="TextBox 3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2872" y="6570713"/>
                      <a:ext cx="727828" cy="369332"/>
                    </a:xfrm>
                    <a:prstGeom prst="rect">
                      <a:avLst/>
                    </a:prstGeom>
                    <a:blipFill rotWithShape="0"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15" name="Rectangle 314"/>
                <p:cNvSpPr/>
                <p:nvPr/>
              </p:nvSpPr>
              <p:spPr>
                <a:xfrm>
                  <a:off x="1022200" y="5145558"/>
                  <a:ext cx="1976274" cy="1253969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1116166" y="5840764"/>
                  <a:ext cx="352360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1636300" y="5840764"/>
                  <a:ext cx="330931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2104968" y="5840764"/>
                  <a:ext cx="224688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2412124" y="5840764"/>
                  <a:ext cx="399639" cy="176557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⨁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21" name="Rectangle 3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39089" y="5174013"/>
                      <a:ext cx="233825" cy="264835"/>
                    </a:xfrm>
                    <a:prstGeom prst="rect">
                      <a:avLst/>
                    </a:prstGeom>
                    <a:blipFill rotWithShape="0">
                      <a:blip r:embed="rId31"/>
                      <a:stretch>
                        <a:fillRect r="-34211" b="-113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22" name="TextBox 321"/>
                <p:cNvSpPr txBox="1"/>
                <p:nvPr/>
              </p:nvSpPr>
              <p:spPr>
                <a:xfrm>
                  <a:off x="1725566" y="5536893"/>
                  <a:ext cx="43" cy="1775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endParaRPr 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4" name="TextBox 323"/>
                    <p:cNvSpPr txBox="1"/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324" name="TextBox 32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04968" y="4844649"/>
                      <a:ext cx="666273" cy="338554"/>
                    </a:xfrm>
                    <a:prstGeom prst="rect">
                      <a:avLst/>
                    </a:prstGeom>
                    <a:blipFill rotWithShape="0"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5" name="TextBox 324"/>
                    <p:cNvSpPr txBox="1"/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5" name="TextBox 3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97704" y="5905131"/>
                      <a:ext cx="725648" cy="369332"/>
                    </a:xfrm>
                    <a:prstGeom prst="rect">
                      <a:avLst/>
                    </a:prstGeom>
                    <a:blipFill rotWithShape="0"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26" name="Group 325"/>
                <p:cNvGrpSpPr/>
                <p:nvPr/>
              </p:nvGrpSpPr>
              <p:grpSpPr>
                <a:xfrm>
                  <a:off x="2510427" y="4661922"/>
                  <a:ext cx="668819" cy="246221"/>
                  <a:chOff x="1904987" y="5479971"/>
                  <a:chExt cx="1289034" cy="343373"/>
                </a:xfrm>
              </p:grpSpPr>
              <p:sp>
                <p:nvSpPr>
                  <p:cNvPr id="338" name="TextBox 337"/>
                  <p:cNvSpPr txBox="1"/>
                  <p:nvPr/>
                </p:nvSpPr>
                <p:spPr>
                  <a:xfrm>
                    <a:off x="1904987" y="5479971"/>
                    <a:ext cx="1289034" cy="3433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softmax</a:t>
                    </a:r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2022068" y="5520225"/>
                    <a:ext cx="1047985" cy="291580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27" name="Straight Arrow Connector 326"/>
                <p:cNvCxnSpPr/>
                <p:nvPr/>
              </p:nvCxnSpPr>
              <p:spPr>
                <a:xfrm flipV="1">
                  <a:off x="788840" y="5306454"/>
                  <a:ext cx="439466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Arrow Connector 327"/>
                <p:cNvCxnSpPr/>
                <p:nvPr/>
              </p:nvCxnSpPr>
              <p:spPr>
                <a:xfrm flipV="1">
                  <a:off x="1422724" y="5310311"/>
                  <a:ext cx="29293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Arrow Connector 328"/>
                <p:cNvCxnSpPr/>
                <p:nvPr/>
              </p:nvCxnSpPr>
              <p:spPr>
                <a:xfrm>
                  <a:off x="1911363" y="5309892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Arrow Connector 332"/>
                <p:cNvCxnSpPr>
                  <a:endCxn id="316" idx="2"/>
                </p:cNvCxnSpPr>
                <p:nvPr/>
              </p:nvCxnSpPr>
              <p:spPr>
                <a:xfrm flipV="1">
                  <a:off x="1292346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Arrow Connector 334"/>
                <p:cNvCxnSpPr/>
                <p:nvPr/>
              </p:nvCxnSpPr>
              <p:spPr>
                <a:xfrm flipH="1" flipV="1">
                  <a:off x="2853083" y="4889663"/>
                  <a:ext cx="0" cy="95531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6" name="TextBox 335"/>
                    <p:cNvSpPr txBox="1"/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336" name="TextBox 3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79476" y="4199264"/>
                      <a:ext cx="732893" cy="369332"/>
                    </a:xfrm>
                    <a:prstGeom prst="rect">
                      <a:avLst/>
                    </a:prstGeom>
                    <a:blipFill rotWithShape="0">
                      <a:blip r:embed="rId34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157031" y="6351724"/>
                  <a:ext cx="0" cy="225352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Elbow Connector 306"/>
                <p:cNvCxnSpPr/>
                <p:nvPr/>
              </p:nvCxnSpPr>
              <p:spPr>
                <a:xfrm>
                  <a:off x="750417" y="5966298"/>
                  <a:ext cx="1864896" cy="383673"/>
                </a:xfrm>
                <a:prstGeom prst="bentConnector3">
                  <a:avLst>
                    <a:gd name="adj1" fmla="val 17312"/>
                  </a:avLst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/>
                <p:cNvCxnSpPr/>
                <p:nvPr/>
              </p:nvCxnSpPr>
              <p:spPr>
                <a:xfrm flipV="1">
                  <a:off x="2847802" y="5831567"/>
                  <a:ext cx="1007450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Arrow Connector 200"/>
                <p:cNvCxnSpPr/>
                <p:nvPr/>
              </p:nvCxnSpPr>
              <p:spPr>
                <a:xfrm flipV="1">
                  <a:off x="1807912" y="6017321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Arrow Connector 201"/>
                <p:cNvCxnSpPr/>
                <p:nvPr/>
              </p:nvCxnSpPr>
              <p:spPr>
                <a:xfrm flipV="1">
                  <a:off x="2226201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Arrow Connector 202"/>
                <p:cNvCxnSpPr/>
                <p:nvPr/>
              </p:nvCxnSpPr>
              <p:spPr>
                <a:xfrm flipV="1">
                  <a:off x="2613880" y="6034114"/>
                  <a:ext cx="0" cy="31585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8" name="Group 477"/>
              <p:cNvGrpSpPr/>
              <p:nvPr/>
            </p:nvGrpSpPr>
            <p:grpSpPr>
              <a:xfrm>
                <a:off x="2704236" y="4947531"/>
                <a:ext cx="316540" cy="672713"/>
                <a:chOff x="2705057" y="4946775"/>
                <a:chExt cx="316540" cy="672713"/>
              </a:xfrm>
            </p:grpSpPr>
            <p:sp>
              <p:nvSpPr>
                <p:cNvPr id="364" name="TextBox 363"/>
                <p:cNvSpPr txBox="1"/>
                <p:nvPr/>
              </p:nvSpPr>
              <p:spPr>
                <a:xfrm>
                  <a:off x="2721688" y="4975529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3" name="TextBox 36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5" name="TextBox 364"/>
                <p:cNvSpPr txBox="1"/>
                <p:nvPr/>
              </p:nvSpPr>
              <p:spPr>
                <a:xfrm>
                  <a:off x="2726323" y="494677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6" name="TextBox 365"/>
                <p:cNvSpPr txBox="1"/>
                <p:nvPr/>
              </p:nvSpPr>
              <p:spPr>
                <a:xfrm>
                  <a:off x="2705057" y="5096268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199" name="Group 198"/>
            <p:cNvGrpSpPr/>
            <p:nvPr/>
          </p:nvGrpSpPr>
          <p:grpSpPr>
            <a:xfrm>
              <a:off x="1194928" y="5151984"/>
              <a:ext cx="297533" cy="369332"/>
              <a:chOff x="-1480460" y="3459686"/>
              <a:chExt cx="316802" cy="481839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038921" y="4211583"/>
            <a:ext cx="3901711" cy="2685519"/>
            <a:chOff x="4038921" y="4211583"/>
            <a:chExt cx="3901711" cy="2685519"/>
          </a:xfrm>
        </p:grpSpPr>
        <p:grpSp>
          <p:nvGrpSpPr>
            <p:cNvPr id="480" name="Group 479"/>
            <p:cNvGrpSpPr/>
            <p:nvPr/>
          </p:nvGrpSpPr>
          <p:grpSpPr>
            <a:xfrm>
              <a:off x="4038921" y="4211583"/>
              <a:ext cx="3901711" cy="2685519"/>
              <a:chOff x="4038921" y="4211583"/>
              <a:chExt cx="3901711" cy="2685519"/>
            </a:xfrm>
          </p:grpSpPr>
          <p:grpSp>
            <p:nvGrpSpPr>
              <p:cNvPr id="475" name="Group 474"/>
              <p:cNvGrpSpPr/>
              <p:nvPr/>
            </p:nvGrpSpPr>
            <p:grpSpPr>
              <a:xfrm>
                <a:off x="4038921" y="4211583"/>
                <a:ext cx="3901711" cy="2685519"/>
                <a:chOff x="4038921" y="4211583"/>
                <a:chExt cx="3901711" cy="2685519"/>
              </a:xfrm>
            </p:grpSpPr>
            <p:grpSp>
              <p:nvGrpSpPr>
                <p:cNvPr id="262" name="Group 261"/>
                <p:cNvGrpSpPr/>
                <p:nvPr/>
              </p:nvGrpSpPr>
              <p:grpSpPr>
                <a:xfrm>
                  <a:off x="4038921" y="4211583"/>
                  <a:ext cx="3744139" cy="2685519"/>
                  <a:chOff x="111113" y="4254526"/>
                  <a:chExt cx="3744139" cy="2685519"/>
                </a:xfrm>
              </p:grpSpPr>
              <p:cxnSp>
                <p:nvCxnSpPr>
                  <p:cNvPr id="263" name="Straight Arrow Connector 262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4" name="TextBox 263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4" name="TextBox 26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3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5" name="TextBox 264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5" name="TextBox 26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3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7" name="TextBox 266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67" name="TextBox 26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4" name="Rectangle 273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274" name="Rectangle 27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5" name="TextBox 274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6" name="TextBox 275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6" name="TextBox 27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77" name="TextBox 276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277" name="TextBox 27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78" name="Group 277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291" name="TextBox 290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292" name="Rectangle 291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279" name="Straight Arrow Connector 278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Arrow Connector 279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Arrow Connector 281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Arrow Connector 282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TextBox 283"/>
                      <p:cNvSpPr txBox="1"/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84" name="TextBox 28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07542" y="4254526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2"/>
                        <a:stretch>
                          <a:fillRect b="-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285" name="Straight Connector 284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Elbow Connector 285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Arrow Connector 286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Arrow Connector 287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Arrow Connector 288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" name="Straight Arrow Connector 289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9" name="TextBox 358"/>
                    <p:cNvSpPr txBox="1"/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59" name="TextBox 3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31784" y="4926344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4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0" name="Straight Arrow Connector 359"/>
                <p:cNvCxnSpPr/>
                <p:nvPr/>
              </p:nvCxnSpPr>
              <p:spPr>
                <a:xfrm>
                  <a:off x="5873352" y="5276180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7" name="Group 366"/>
              <p:cNvGrpSpPr/>
              <p:nvPr/>
            </p:nvGrpSpPr>
            <p:grpSpPr>
              <a:xfrm>
                <a:off x="6652375" y="4919211"/>
                <a:ext cx="310222" cy="663495"/>
                <a:chOff x="2714775" y="4956730"/>
                <a:chExt cx="310222" cy="663495"/>
              </a:xfrm>
            </p:grpSpPr>
            <p:sp>
              <p:nvSpPr>
                <p:cNvPr id="368" name="TextBox 367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69" name="TextBox 368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0" name="TextBox 369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1" name="TextBox 37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5" name="Group 204"/>
            <p:cNvGrpSpPr/>
            <p:nvPr/>
          </p:nvGrpSpPr>
          <p:grpSpPr>
            <a:xfrm>
              <a:off x="5106206" y="5141081"/>
              <a:ext cx="297533" cy="369332"/>
              <a:chOff x="-1480460" y="3459686"/>
              <a:chExt cx="316802" cy="481839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7984802" y="4206533"/>
            <a:ext cx="3858674" cy="2695618"/>
            <a:chOff x="7984802" y="4206533"/>
            <a:chExt cx="3858674" cy="2695618"/>
          </a:xfrm>
        </p:grpSpPr>
        <p:grpSp>
          <p:nvGrpSpPr>
            <p:cNvPr id="482" name="Group 481"/>
            <p:cNvGrpSpPr/>
            <p:nvPr/>
          </p:nvGrpSpPr>
          <p:grpSpPr>
            <a:xfrm>
              <a:off x="7984802" y="4206533"/>
              <a:ext cx="3858674" cy="2695618"/>
              <a:chOff x="7984802" y="4206533"/>
              <a:chExt cx="3858674" cy="2695618"/>
            </a:xfrm>
          </p:grpSpPr>
          <p:grpSp>
            <p:nvGrpSpPr>
              <p:cNvPr id="476" name="Group 475"/>
              <p:cNvGrpSpPr/>
              <p:nvPr/>
            </p:nvGrpSpPr>
            <p:grpSpPr>
              <a:xfrm>
                <a:off x="7984802" y="4206533"/>
                <a:ext cx="3858674" cy="2695618"/>
                <a:chOff x="7984802" y="4206533"/>
                <a:chExt cx="3858674" cy="2695618"/>
              </a:xfrm>
            </p:grpSpPr>
            <p:grpSp>
              <p:nvGrpSpPr>
                <p:cNvPr id="293" name="Group 292"/>
                <p:cNvGrpSpPr/>
                <p:nvPr/>
              </p:nvGrpSpPr>
              <p:grpSpPr>
                <a:xfrm>
                  <a:off x="7984802" y="4206533"/>
                  <a:ext cx="3744139" cy="2695618"/>
                  <a:chOff x="111113" y="4244427"/>
                  <a:chExt cx="3744139" cy="2695618"/>
                </a:xfrm>
              </p:grpSpPr>
              <p:cxnSp>
                <p:nvCxnSpPr>
                  <p:cNvPr id="294" name="Straight Arrow Connector 293"/>
                  <p:cNvCxnSpPr/>
                  <p:nvPr/>
                </p:nvCxnSpPr>
                <p:spPr>
                  <a:xfrm flipV="1">
                    <a:off x="2844837" y="4485091"/>
                    <a:ext cx="0" cy="160883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5" name="TextBox 294"/>
                      <p:cNvSpPr txBox="1"/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5" name="TextBox 29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157502"/>
                        <a:ext cx="708848" cy="369332"/>
                      </a:xfrm>
                      <a:prstGeom prst="rect">
                        <a:avLst/>
                      </a:prstGeom>
                      <a:blipFill rotWithShape="0">
                        <a:blip r:embed="rId4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6" name="TextBox 295"/>
                      <p:cNvSpPr txBox="1"/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6" name="TextBox 29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113" y="5771676"/>
                        <a:ext cx="725648" cy="369332"/>
                      </a:xfrm>
                      <a:prstGeom prst="rect">
                        <a:avLst/>
                      </a:prstGeom>
                      <a:blipFill rotWithShape="0">
                        <a:blip r:embed="rId4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8" name="TextBox 297"/>
                      <p:cNvSpPr txBox="1"/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98" name="TextBox 29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2872" y="6570713"/>
                        <a:ext cx="727828" cy="369332"/>
                      </a:xfrm>
                      <a:prstGeom prst="rect">
                        <a:avLst/>
                      </a:prstGeom>
                      <a:blipFill rotWithShape="0">
                        <a:blip r:embed="rId4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9" name="Rectangle 298"/>
                  <p:cNvSpPr/>
                  <p:nvPr/>
                </p:nvSpPr>
                <p:spPr>
                  <a:xfrm>
                    <a:off x="1022200" y="5145558"/>
                    <a:ext cx="1976274" cy="1253969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116166" y="5840764"/>
                    <a:ext cx="352360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36300" y="5840764"/>
                    <a:ext cx="330931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2104968" y="5840764"/>
                    <a:ext cx="224688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2412124" y="5840764"/>
                    <a:ext cx="399639" cy="176557"/>
                  </a:xfrm>
                  <a:prstGeom prst="rect">
                    <a:avLst/>
                  </a:prstGeom>
                  <a:noFill/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⨁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340" name="Rectangle 33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39089" y="5174013"/>
                        <a:ext cx="233825" cy="264835"/>
                      </a:xfrm>
                      <a:prstGeom prst="rect">
                        <a:avLst/>
                      </a:prstGeom>
                      <a:blipFill rotWithShape="0">
                        <a:blip r:embed="rId39"/>
                        <a:stretch>
                          <a:fillRect r="-33333" b="-1395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41" name="TextBox 340"/>
                  <p:cNvSpPr txBox="1"/>
                  <p:nvPr/>
                </p:nvSpPr>
                <p:spPr>
                  <a:xfrm>
                    <a:off x="1725566" y="5536893"/>
                    <a:ext cx="43" cy="1775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endParaRPr lang="en-US" sz="1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2" name="TextBox 341"/>
                      <p:cNvSpPr txBox="1"/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2" name="TextBox 34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04968" y="4844649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3" name="TextBox 342"/>
                      <p:cNvSpPr txBox="1"/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343" name="TextBox 34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97704" y="5905131"/>
                        <a:ext cx="666273" cy="338554"/>
                      </a:xfrm>
                      <a:prstGeom prst="rect">
                        <a:avLst/>
                      </a:prstGeom>
                      <a:blipFill rotWithShape="0">
                        <a:blip r:embed="rId4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44" name="Group 343"/>
                  <p:cNvGrpSpPr/>
                  <p:nvPr/>
                </p:nvGrpSpPr>
                <p:grpSpPr>
                  <a:xfrm>
                    <a:off x="2510427" y="4661922"/>
                    <a:ext cx="668819" cy="246221"/>
                    <a:chOff x="1904987" y="5479971"/>
                    <a:chExt cx="1289034" cy="343373"/>
                  </a:xfrm>
                </p:grpSpPr>
                <p:sp>
                  <p:nvSpPr>
                    <p:cNvPr id="357" name="TextBox 356"/>
                    <p:cNvSpPr txBox="1"/>
                    <p:nvPr/>
                  </p:nvSpPr>
                  <p:spPr>
                    <a:xfrm>
                      <a:off x="1904987" y="5479971"/>
                      <a:ext cx="1289034" cy="34337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2022068" y="5520225"/>
                      <a:ext cx="1047985" cy="291580"/>
                    </a:xfrm>
                    <a:prstGeom prst="rect">
                      <a:avLst/>
                    </a:prstGeom>
                    <a:noFill/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cxnSp>
                <p:nvCxnSpPr>
                  <p:cNvPr id="345" name="Straight Arrow Connector 344"/>
                  <p:cNvCxnSpPr/>
                  <p:nvPr/>
                </p:nvCxnSpPr>
                <p:spPr>
                  <a:xfrm flipV="1">
                    <a:off x="788840" y="5319332"/>
                    <a:ext cx="439466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Straight Arrow Connector 345"/>
                  <p:cNvCxnSpPr/>
                  <p:nvPr/>
                </p:nvCxnSpPr>
                <p:spPr>
                  <a:xfrm flipV="1">
                    <a:off x="1422724" y="5319332"/>
                    <a:ext cx="29293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Straight Arrow Connector 347"/>
                  <p:cNvCxnSpPr/>
                  <p:nvPr/>
                </p:nvCxnSpPr>
                <p:spPr>
                  <a:xfrm flipV="1">
                    <a:off x="1292346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9" name="Straight Arrow Connector 348"/>
                  <p:cNvCxnSpPr/>
                  <p:nvPr/>
                </p:nvCxnSpPr>
                <p:spPr>
                  <a:xfrm flipH="1" flipV="1">
                    <a:off x="2853083" y="4889663"/>
                    <a:ext cx="0" cy="95531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0" name="TextBox 349"/>
                      <p:cNvSpPr txBox="1"/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350" name="TextBox 34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565652" y="4244427"/>
                        <a:ext cx="732893" cy="369332"/>
                      </a:xfrm>
                      <a:prstGeom prst="rect">
                        <a:avLst/>
                      </a:prstGeom>
                      <a:blipFill rotWithShape="0">
                        <a:blip r:embed="rId49"/>
                        <a:stretch>
                          <a:fillRect b="-491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1" name="Straight Connector 350"/>
                  <p:cNvCxnSpPr/>
                  <p:nvPr/>
                </p:nvCxnSpPr>
                <p:spPr>
                  <a:xfrm>
                    <a:off x="1157031" y="6351724"/>
                    <a:ext cx="0" cy="225352"/>
                  </a:xfrm>
                  <a:prstGeom prst="lin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Elbow Connector 351"/>
                  <p:cNvCxnSpPr/>
                  <p:nvPr/>
                </p:nvCxnSpPr>
                <p:spPr>
                  <a:xfrm>
                    <a:off x="750417" y="5966298"/>
                    <a:ext cx="1864896" cy="383673"/>
                  </a:xfrm>
                  <a:prstGeom prst="bentConnector3">
                    <a:avLst>
                      <a:gd name="adj1" fmla="val 17312"/>
                    </a:avLst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Arrow Connector 352"/>
                  <p:cNvCxnSpPr/>
                  <p:nvPr/>
                </p:nvCxnSpPr>
                <p:spPr>
                  <a:xfrm flipV="1">
                    <a:off x="2847802" y="5831567"/>
                    <a:ext cx="1007450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Straight Arrow Connector 353"/>
                  <p:cNvCxnSpPr/>
                  <p:nvPr/>
                </p:nvCxnSpPr>
                <p:spPr>
                  <a:xfrm flipV="1">
                    <a:off x="1807912" y="6017321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Arrow Connector 354"/>
                  <p:cNvCxnSpPr/>
                  <p:nvPr/>
                </p:nvCxnSpPr>
                <p:spPr>
                  <a:xfrm flipV="1">
                    <a:off x="2226201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Arrow Connector 355"/>
                  <p:cNvCxnSpPr/>
                  <p:nvPr/>
                </p:nvCxnSpPr>
                <p:spPr>
                  <a:xfrm flipV="1">
                    <a:off x="2613880" y="6034114"/>
                    <a:ext cx="0" cy="315857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1" name="TextBox 360"/>
                    <p:cNvSpPr txBox="1"/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61" name="TextBox 3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34628" y="4940072"/>
                      <a:ext cx="708848" cy="369332"/>
                    </a:xfrm>
                    <a:prstGeom prst="rect">
                      <a:avLst/>
                    </a:prstGeom>
                    <a:blipFill rotWithShape="0">
                      <a:blip r:embed="rId5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62" name="Straight Arrow Connector 361"/>
                <p:cNvCxnSpPr/>
                <p:nvPr/>
              </p:nvCxnSpPr>
              <p:spPr>
                <a:xfrm>
                  <a:off x="9776196" y="5281229"/>
                  <a:ext cx="1401006" cy="419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2" name="Group 371"/>
              <p:cNvGrpSpPr/>
              <p:nvPr/>
            </p:nvGrpSpPr>
            <p:grpSpPr>
              <a:xfrm>
                <a:off x="10558398" y="4921167"/>
                <a:ext cx="310222" cy="663495"/>
                <a:chOff x="2714775" y="4956730"/>
                <a:chExt cx="310222" cy="663495"/>
              </a:xfrm>
            </p:grpSpPr>
            <p:sp>
              <p:nvSpPr>
                <p:cNvPr id="373" name="TextBox 372"/>
                <p:cNvSpPr txBox="1"/>
                <p:nvPr/>
              </p:nvSpPr>
              <p:spPr>
                <a:xfrm>
                  <a:off x="2716525" y="5059486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374" name="TextBox 373"/>
                <p:cNvSpPr txBox="1"/>
                <p:nvPr/>
              </p:nvSpPr>
              <p:spPr>
                <a:xfrm>
                  <a:off x="2729723" y="4993034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47" name="TextBox 446"/>
                <p:cNvSpPr txBox="1"/>
                <p:nvPr/>
              </p:nvSpPr>
              <p:spPr>
                <a:xfrm>
                  <a:off x="2723135" y="4956730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81" name="TextBox 480"/>
                <p:cNvSpPr txBox="1"/>
                <p:nvPr/>
              </p:nvSpPr>
              <p:spPr>
                <a:xfrm>
                  <a:off x="2714775" y="5097005"/>
                  <a:ext cx="2952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9048416" y="5136119"/>
              <a:ext cx="297533" cy="369332"/>
              <a:chOff x="-1480460" y="3459686"/>
              <a:chExt cx="316802" cy="481839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-1480460" y="3459686"/>
                <a:ext cx="316802" cy="48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*</a:t>
                </a:r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-1420290" y="3553996"/>
                <a:ext cx="184615" cy="18075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84" name="Straight Connector 483"/>
          <p:cNvCxnSpPr/>
          <p:nvPr/>
        </p:nvCxnSpPr>
        <p:spPr>
          <a:xfrm>
            <a:off x="779428" y="5280866"/>
            <a:ext cx="10525101" cy="2582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14:cNvPr>
              <p14:cNvContentPartPr/>
              <p14:nvPr/>
            </p14:nvContentPartPr>
            <p14:xfrm>
              <a:off x="127080" y="1206360"/>
              <a:ext cx="12001680" cy="564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88D871-F330-486A-A6B3-07E844B7FCD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7720" y="1197000"/>
                <a:ext cx="120204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113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Deep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31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Deep RNN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93413" y="3628939"/>
            <a:ext cx="9581212" cy="1752794"/>
            <a:chOff x="363467" y="3628939"/>
            <a:chExt cx="9581212" cy="1752794"/>
          </a:xfrm>
        </p:grpSpPr>
        <p:grpSp>
          <p:nvGrpSpPr>
            <p:cNvPr id="6" name="Group 5"/>
            <p:cNvGrpSpPr/>
            <p:nvPr/>
          </p:nvGrpSpPr>
          <p:grpSpPr>
            <a:xfrm>
              <a:off x="363467" y="3628939"/>
              <a:ext cx="9581212" cy="1752794"/>
              <a:chOff x="363467" y="3628939"/>
              <a:chExt cx="9581212" cy="1752794"/>
            </a:xfrm>
          </p:grpSpPr>
          <p:cxnSp>
            <p:nvCxnSpPr>
              <p:cNvPr id="9" name="Straight Arrow Connector 8"/>
              <p:cNvCxnSpPr>
                <a:stCxn id="19" idx="0"/>
                <a:endCxn id="18" idx="2"/>
              </p:cNvCxnSpPr>
              <p:nvPr/>
            </p:nvCxnSpPr>
            <p:spPr>
              <a:xfrm flipH="1" flipV="1">
                <a:off x="2747431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4991678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7235924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 flipV="1">
                <a:off x="9484189" y="3628939"/>
                <a:ext cx="4019" cy="341027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" name="Group 4"/>
              <p:cNvGrpSpPr/>
              <p:nvPr/>
            </p:nvGrpSpPr>
            <p:grpSpPr>
              <a:xfrm>
                <a:off x="363467" y="3969966"/>
                <a:ext cx="9581212" cy="1411767"/>
                <a:chOff x="363467" y="3969966"/>
                <a:chExt cx="9581212" cy="1411767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290960" y="3969966"/>
                  <a:ext cx="7653719" cy="1411767"/>
                  <a:chOff x="2328538" y="3969966"/>
                  <a:chExt cx="7653719" cy="141176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TextBox 3"/>
                      <p:cNvSpPr txBox="1"/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" name="TextBox 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328538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7" name="Straight Arrow Connector 6"/>
                  <p:cNvCxnSpPr>
                    <a:stCxn id="4" idx="0"/>
                    <a:endCxn id="19" idx="2"/>
                  </p:cNvCxnSpPr>
                  <p:nvPr/>
                </p:nvCxnSpPr>
                <p:spPr>
                  <a:xfrm flipV="1">
                    <a:off x="2781900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32557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4" name="TextBox 33"/>
                      <p:cNvSpPr txBox="1"/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&lt;2&gt;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4" name="TextBox 3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72785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35" name="Straight Arrow Connector 34"/>
                  <p:cNvCxnSpPr>
                    <a:stCxn id="35" idx="0"/>
                  </p:cNvCxnSpPr>
                  <p:nvPr/>
                </p:nvCxnSpPr>
                <p:spPr>
                  <a:xfrm flipV="1">
                    <a:off x="5026147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41"/>
                  <p:cNvSpPr/>
                  <p:nvPr/>
                </p:nvSpPr>
                <p:spPr>
                  <a:xfrm>
                    <a:off x="4576804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9" name="Straight Arrow Connector 68"/>
                  <p:cNvCxnSpPr>
                    <a:stCxn id="19" idx="3"/>
                    <a:endCxn id="42" idx="1"/>
                  </p:cNvCxnSpPr>
                  <p:nvPr/>
                </p:nvCxnSpPr>
                <p:spPr>
                  <a:xfrm>
                    <a:off x="3245499" y="4274504"/>
                    <a:ext cx="1331305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Arrow Connector 77"/>
                  <p:cNvCxnSpPr>
                    <a:stCxn id="42" idx="3"/>
                    <a:endCxn id="52" idx="1"/>
                  </p:cNvCxnSpPr>
                  <p:nvPr/>
                </p:nvCxnSpPr>
                <p:spPr>
                  <a:xfrm>
                    <a:off x="5489746" y="4274504"/>
                    <a:ext cx="1331304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>
                    <a:stCxn id="52" idx="3"/>
                    <a:endCxn id="62" idx="1"/>
                  </p:cNvCxnSpPr>
                  <p:nvPr/>
                </p:nvCxnSpPr>
                <p:spPr>
                  <a:xfrm>
                    <a:off x="7733992" y="4274504"/>
                    <a:ext cx="133532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&lt;3&gt;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44" name="TextBox 4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17031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5" name="Straight Arrow Connector 44"/>
                  <p:cNvCxnSpPr/>
                  <p:nvPr/>
                </p:nvCxnSpPr>
                <p:spPr>
                  <a:xfrm flipV="1">
                    <a:off x="7270393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821050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TextBox 53"/>
                      <p:cNvSpPr txBox="1"/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&lt;4&gt;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4" name="TextBox 5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65296" y="492006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55" name="Straight Arrow Connector 54"/>
                  <p:cNvCxnSpPr/>
                  <p:nvPr/>
                </p:nvCxnSpPr>
                <p:spPr>
                  <a:xfrm flipV="1">
                    <a:off x="9518658" y="4579042"/>
                    <a:ext cx="7128" cy="34102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61"/>
                  <p:cNvSpPr/>
                  <p:nvPr/>
                </p:nvSpPr>
                <p:spPr>
                  <a:xfrm>
                    <a:off x="9069315" y="3969966"/>
                    <a:ext cx="912942" cy="60907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[1]&lt;0&gt;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3467" y="4035785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1" name="Straight Arrow Connector 70"/>
            <p:cNvCxnSpPr/>
            <p:nvPr/>
          </p:nvCxnSpPr>
          <p:spPr>
            <a:xfrm flipV="1">
              <a:off x="1551826" y="4273826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089394" y="2678837"/>
            <a:ext cx="9676210" cy="950102"/>
            <a:chOff x="359448" y="2678837"/>
            <a:chExt cx="9676210" cy="950102"/>
          </a:xfrm>
        </p:grpSpPr>
        <p:grpSp>
          <p:nvGrpSpPr>
            <p:cNvPr id="10" name="Group 9"/>
            <p:cNvGrpSpPr/>
            <p:nvPr/>
          </p:nvGrpSpPr>
          <p:grpSpPr>
            <a:xfrm>
              <a:off x="359448" y="2678837"/>
              <a:ext cx="9676210" cy="950102"/>
              <a:chOff x="359448" y="2678837"/>
              <a:chExt cx="9676210" cy="950102"/>
            </a:xfrm>
          </p:grpSpPr>
          <p:cxnSp>
            <p:nvCxnSpPr>
              <p:cNvPr id="11" name="Straight Arrow Connector 10"/>
              <p:cNvCxnSpPr>
                <a:stCxn id="18" idx="0"/>
                <a:endCxn id="17" idx="2"/>
              </p:cNvCxnSpPr>
              <p:nvPr/>
            </p:nvCxnSpPr>
            <p:spPr>
              <a:xfrm flipV="1">
                <a:off x="2747431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flipV="1">
                <a:off x="4991678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235924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9484189" y="2678837"/>
                <a:ext cx="4019" cy="34102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359448" y="3019863"/>
                <a:ext cx="9676210" cy="609076"/>
                <a:chOff x="359448" y="3019863"/>
                <a:chExt cx="9676210" cy="609076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2290960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35207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Arrow Connector 65"/>
                <p:cNvCxnSpPr>
                  <a:stCxn id="18" idx="3"/>
                  <a:endCxn id="41" idx="1"/>
                </p:cNvCxnSpPr>
                <p:nvPr/>
              </p:nvCxnSpPr>
              <p:spPr>
                <a:xfrm>
                  <a:off x="3203902" y="3324401"/>
                  <a:ext cx="1331305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stCxn id="41" idx="3"/>
                  <a:endCxn id="51" idx="1"/>
                </p:cNvCxnSpPr>
                <p:nvPr/>
              </p:nvCxnSpPr>
              <p:spPr>
                <a:xfrm>
                  <a:off x="5448149" y="3324401"/>
                  <a:ext cx="1331304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Arrow Connector 83"/>
                <p:cNvCxnSpPr>
                  <a:stCxn id="51" idx="3"/>
                  <a:endCxn id="61" idx="1"/>
                </p:cNvCxnSpPr>
                <p:nvPr/>
              </p:nvCxnSpPr>
              <p:spPr>
                <a:xfrm>
                  <a:off x="7692395" y="3324401"/>
                  <a:ext cx="1335323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Rectangle 50"/>
                <p:cNvSpPr/>
                <p:nvPr/>
              </p:nvSpPr>
              <p:spPr>
                <a:xfrm>
                  <a:off x="6779453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Box 91"/>
                    <p:cNvSpPr txBox="1"/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2" name="TextBox 9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26372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Rectangle 60"/>
                <p:cNvSpPr/>
                <p:nvPr/>
              </p:nvSpPr>
              <p:spPr>
                <a:xfrm>
                  <a:off x="9027718" y="3019863"/>
                  <a:ext cx="912942" cy="60907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08517" y="3130095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7879" y="3142366"/>
                      <a:ext cx="1027141" cy="413318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TextBox 109"/>
                    <p:cNvSpPr txBox="1"/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[2]&lt;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000" dirty="0"/>
                    </a:p>
                  </p:txBody>
                </p:sp>
              </mc:Choice>
              <mc:Fallback xmlns="">
                <p:sp>
                  <p:nvSpPr>
                    <p:cNvPr id="110" name="TextBox 10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6477" y="3131375"/>
                      <a:ext cx="1027141" cy="41331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[2]&lt;0&gt;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65" name="TextBox 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9448" y="3078246"/>
                      <a:ext cx="1192378" cy="477438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73" name="Straight Arrow Connector 72"/>
            <p:cNvCxnSpPr/>
            <p:nvPr/>
          </p:nvCxnSpPr>
          <p:spPr>
            <a:xfrm flipV="1">
              <a:off x="1521266" y="332440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94439" y="1267069"/>
            <a:ext cx="9713527" cy="1411768"/>
            <a:chOff x="364493" y="1267069"/>
            <a:chExt cx="9713527" cy="1411768"/>
          </a:xfrm>
        </p:grpSpPr>
        <p:grpSp>
          <p:nvGrpSpPr>
            <p:cNvPr id="12" name="Group 11"/>
            <p:cNvGrpSpPr/>
            <p:nvPr/>
          </p:nvGrpSpPr>
          <p:grpSpPr>
            <a:xfrm>
              <a:off x="364493" y="1267069"/>
              <a:ext cx="9713527" cy="1411768"/>
              <a:chOff x="364493" y="1267069"/>
              <a:chExt cx="9713527" cy="1411768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2294979" y="1267069"/>
                <a:ext cx="7649700" cy="802692"/>
                <a:chOff x="2332557" y="1267069"/>
                <a:chExt cx="7649700" cy="802692"/>
              </a:xfrm>
            </p:grpSpPr>
            <p:cxnSp>
              <p:nvCxnSpPr>
                <p:cNvPr id="14" name="Straight Arrow Connector 13"/>
                <p:cNvCxnSpPr>
                  <a:stCxn id="17" idx="0"/>
                  <a:endCxn id="16" idx="2"/>
                </p:cNvCxnSpPr>
                <p:nvPr/>
              </p:nvCxnSpPr>
              <p:spPr>
                <a:xfrm flipV="1">
                  <a:off x="2789028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32557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5033275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76804" y="1267069"/>
                      <a:ext cx="912942" cy="461665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2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7277521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1050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8" name="Straight Arrow Connector 57"/>
                <p:cNvCxnSpPr/>
                <p:nvPr/>
              </p:nvCxnSpPr>
              <p:spPr>
                <a:xfrm flipV="1">
                  <a:off x="9525786" y="1728734"/>
                  <a:ext cx="0" cy="341027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&lt;4&gt;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59" name="TextBox 5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69315" y="1267069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789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7" name="Rectangle 16"/>
              <p:cNvSpPr/>
              <p:nvPr/>
            </p:nvSpPr>
            <p:spPr>
              <a:xfrm>
                <a:off x="2294979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9226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>
                <a:stCxn id="17" idx="3"/>
                <a:endCxn id="40" idx="1"/>
              </p:cNvCxnSpPr>
              <p:nvPr/>
            </p:nvCxnSpPr>
            <p:spPr>
              <a:xfrm>
                <a:off x="3207921" y="2374299"/>
                <a:ext cx="1331305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40" idx="3"/>
                <a:endCxn id="50" idx="1"/>
              </p:cNvCxnSpPr>
              <p:nvPr/>
            </p:nvCxnSpPr>
            <p:spPr>
              <a:xfrm>
                <a:off x="5452168" y="2374299"/>
                <a:ext cx="1331304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0" idx="3"/>
                <a:endCxn id="60" idx="1"/>
              </p:cNvCxnSpPr>
              <p:nvPr/>
            </p:nvCxnSpPr>
            <p:spPr>
              <a:xfrm>
                <a:off x="7696414" y="2374299"/>
                <a:ext cx="133532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6783472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[3]&lt;3&gt;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3" name="TextBox 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8734" y="2192263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Rectangle 59"/>
              <p:cNvSpPr/>
              <p:nvPr/>
            </p:nvSpPr>
            <p:spPr>
              <a:xfrm>
                <a:off x="9031737" y="2069761"/>
                <a:ext cx="912942" cy="60907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[3]&lt;4&gt;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6" name="TextBox 9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50879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[3]&lt;1&gt;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8" name="TextBox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0750" y="2179992"/>
                    <a:ext cx="1027141" cy="41331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[3]&lt;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9" name="TextBox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5673" y="2179992"/>
                    <a:ext cx="1027141" cy="41331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[3]&lt;0&gt;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493" y="2115872"/>
                    <a:ext cx="1192378" cy="477438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/>
            <p:cNvCxnSpPr/>
            <p:nvPr/>
          </p:nvCxnSpPr>
          <p:spPr>
            <a:xfrm flipV="1">
              <a:off x="1548602" y="2386651"/>
              <a:ext cx="665653" cy="67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14:cNvPr>
              <p14:cNvContentPartPr/>
              <p14:nvPr/>
            </p14:nvContentPartPr>
            <p14:xfrm>
              <a:off x="272880" y="177840"/>
              <a:ext cx="11373480" cy="6071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DC9420-7434-4A6F-882C-AD1DC1A37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520" y="168480"/>
                <a:ext cx="11392200" cy="60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14:cNvPr>
              <p14:cNvContentPartPr/>
              <p14:nvPr/>
            </p14:nvContentPartPr>
            <p14:xfrm>
              <a:off x="1066680" y="38160"/>
              <a:ext cx="10274760" cy="649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82D1F94-D802-47DD-A869-0596CF0F27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7320" y="28800"/>
                <a:ext cx="1029348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08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14:cNvPr>
              <p14:cNvContentPartPr/>
              <p14:nvPr/>
            </p14:nvContentPartPr>
            <p14:xfrm>
              <a:off x="317520" y="514440"/>
              <a:ext cx="11709720" cy="609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505080"/>
                <a:ext cx="1172844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4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51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180772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Recurrent Neural Network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5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14:cNvPr>
              <p14:cNvContentPartPr/>
              <p14:nvPr/>
            </p14:nvContentPartPr>
            <p14:xfrm>
              <a:off x="203040" y="1149480"/>
              <a:ext cx="9182520" cy="51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680" y="1140120"/>
                <a:ext cx="920124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7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14:cNvPr>
              <p14:cNvContentPartPr/>
              <p14:nvPr/>
            </p14:nvContentPartPr>
            <p14:xfrm>
              <a:off x="222120" y="203040"/>
              <a:ext cx="11475000" cy="64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193680"/>
                <a:ext cx="1149372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7036</TotalTime>
  <Words>1112</Words>
  <Application>Microsoft Macintosh PowerPoint</Application>
  <PresentationFormat>Widescreen</PresentationFormat>
  <Paragraphs>422</Paragraphs>
  <Slides>39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Recurrent Neural Networks</vt:lpstr>
      <vt:lpstr>Motivating example</vt:lpstr>
      <vt:lpstr>Representing words</vt:lpstr>
      <vt:lpstr>Representing words</vt:lpstr>
      <vt:lpstr>Recurrent Neural Networks</vt:lpstr>
      <vt:lpstr>Why not a standard network?</vt:lpstr>
      <vt:lpstr>Recurrent Neural Networks</vt:lpstr>
      <vt:lpstr>Forward Propagation</vt:lpstr>
      <vt:lpstr>Simplified RNN notation</vt:lpstr>
      <vt:lpstr>Recurrent Neural Networks</vt:lpstr>
      <vt:lpstr>Forward propagation and backpropagation</vt:lpstr>
      <vt:lpstr>PowerPoint Presentation</vt:lpstr>
      <vt:lpstr>Recurrent Neural Networks</vt:lpstr>
      <vt:lpstr>Examples of sequence data</vt:lpstr>
      <vt:lpstr>PowerPoint Presentation</vt:lpstr>
      <vt:lpstr>PowerPoint Presentation</vt:lpstr>
      <vt:lpstr>PowerPoint Presentation</vt:lpstr>
      <vt:lpstr>Recurrent Neural Networks</vt:lpstr>
      <vt:lpstr>What is language modelling?</vt:lpstr>
      <vt:lpstr>PowerPoint Presentation</vt:lpstr>
      <vt:lpstr>PowerPoint Presentation</vt:lpstr>
      <vt:lpstr>Recurrent Neural Networks</vt:lpstr>
      <vt:lpstr>Sampling a sequence from a trained RNN</vt:lpstr>
      <vt:lpstr>PowerPoint Presentation</vt:lpstr>
      <vt:lpstr>PowerPoint Presentation</vt:lpstr>
      <vt:lpstr>Recurrent Neural Networks</vt:lpstr>
      <vt:lpstr>Vanishing gradients with RNNs</vt:lpstr>
      <vt:lpstr>Recurrent Neural Networks</vt:lpstr>
      <vt:lpstr>RNN unit</vt:lpstr>
      <vt:lpstr>GRU (simplified)</vt:lpstr>
      <vt:lpstr>Full GRU</vt:lpstr>
      <vt:lpstr>Recurrent Neural Networks</vt:lpstr>
      <vt:lpstr>GRU and LSTM</vt:lpstr>
      <vt:lpstr>LSTM units</vt:lpstr>
      <vt:lpstr>PowerPoint Presentation</vt:lpstr>
      <vt:lpstr>Recurrent Neural Networks</vt:lpstr>
      <vt:lpstr>Deep RNN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266</cp:revision>
  <dcterms:created xsi:type="dcterms:W3CDTF">2017-07-10T20:19:53Z</dcterms:created>
  <dcterms:modified xsi:type="dcterms:W3CDTF">2020-04-26T21:50:21Z</dcterms:modified>
</cp:coreProperties>
</file>